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 name="Shape 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 name="Shape 11"/>
        <p:cNvGrpSpPr/>
        <p:nvPr/>
      </p:nvGrpSpPr>
      <p:grpSpPr>
        <a:xfrm>
          <a:off x="0" y="0"/>
          <a:ext cx="0" cy="0"/>
          <a:chOff x="0" y="0"/>
          <a:chExt cx="0" cy="0"/>
        </a:xfrm>
      </p:grpSpPr>
      <p:sp>
        <p:nvSpPr>
          <p:cNvPr id="12" name="Shape 12"/>
          <p:cNvSpPr txBox="1"/>
          <p:nvPr>
            <p:ph type="ctrTitle"/>
          </p:nvPr>
        </p:nvSpPr>
        <p:spPr>
          <a:xfrm>
            <a:off x="3291839" y="5387342"/>
            <a:ext cx="37307518" cy="11460479"/>
          </a:xfrm>
          <a:prstGeom prst="rect">
            <a:avLst/>
          </a:prstGeom>
          <a:noFill/>
          <a:ln>
            <a:noFill/>
          </a:ln>
        </p:spPr>
        <p:txBody>
          <a:bodyPr anchorCtr="0" anchor="b" bIns="91425" lIns="91425" rIns="91425" tIns="91425"/>
          <a:lstStyle>
            <a:lvl1pPr indent="0" lvl="0" marL="0" marR="0" rtl="0" algn="ctr">
              <a:lnSpc>
                <a:spcPct val="90000"/>
              </a:lnSpc>
              <a:spcBef>
                <a:spcPts val="0"/>
              </a:spcBef>
              <a:buClr>
                <a:schemeClr val="dk1"/>
              </a:buClr>
              <a:buFont typeface="Calibri"/>
              <a:buNone/>
              <a:defRPr b="0" i="0" sz="288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 name="Shape 13"/>
          <p:cNvSpPr txBox="1"/>
          <p:nvPr>
            <p:ph idx="1" type="subTitle"/>
          </p:nvPr>
        </p:nvSpPr>
        <p:spPr>
          <a:xfrm>
            <a:off x="5486400" y="17289781"/>
            <a:ext cx="32918400" cy="7947657"/>
          </a:xfrm>
          <a:prstGeom prst="rect">
            <a:avLst/>
          </a:prstGeom>
          <a:noFill/>
          <a:ln>
            <a:noFill/>
          </a:ln>
        </p:spPr>
        <p:txBody>
          <a:bodyPr anchorCtr="0" anchor="t" bIns="91425" lIns="91425" rIns="91425" tIns="91425"/>
          <a:lstStyle>
            <a:lvl1pPr indent="0" lvl="0" marL="0" marR="0" rtl="0" algn="ctr">
              <a:lnSpc>
                <a:spcPct val="90000"/>
              </a:lnSpc>
              <a:spcBef>
                <a:spcPts val="4800"/>
              </a:spcBef>
              <a:buClr>
                <a:schemeClr val="dk1"/>
              </a:buClr>
              <a:buFont typeface="Arial"/>
              <a:buNone/>
              <a:defRPr b="0" i="0" sz="11520" u="none" cap="none" strike="noStrike">
                <a:solidFill>
                  <a:schemeClr val="dk1"/>
                </a:solidFill>
                <a:latin typeface="Calibri"/>
                <a:ea typeface="Calibri"/>
                <a:cs typeface="Calibri"/>
                <a:sym typeface="Calibri"/>
              </a:defRPr>
            </a:lvl1pPr>
            <a:lvl2pPr indent="-10160" lvl="1" marL="2194560" marR="0" rtl="0" algn="ctr">
              <a:lnSpc>
                <a:spcPct val="90000"/>
              </a:lnSpc>
              <a:spcBef>
                <a:spcPts val="2400"/>
              </a:spcBef>
              <a:buClr>
                <a:schemeClr val="dk1"/>
              </a:buClr>
              <a:buFont typeface="Arial"/>
              <a:buNone/>
              <a:defRPr b="0" i="0" sz="9600" u="none" cap="none" strike="noStrike">
                <a:solidFill>
                  <a:schemeClr val="dk1"/>
                </a:solidFill>
                <a:latin typeface="Calibri"/>
                <a:ea typeface="Calibri"/>
                <a:cs typeface="Calibri"/>
                <a:sym typeface="Calibri"/>
              </a:defRPr>
            </a:lvl2pPr>
            <a:lvl3pPr indent="-7620" lvl="2" marL="4389120" marR="0" rtl="0" algn="ctr">
              <a:lnSpc>
                <a:spcPct val="90000"/>
              </a:lnSpc>
              <a:spcBef>
                <a:spcPts val="2400"/>
              </a:spcBef>
              <a:buClr>
                <a:schemeClr val="dk1"/>
              </a:buClr>
              <a:buFont typeface="Arial"/>
              <a:buNone/>
              <a:defRPr b="0" i="0" sz="8640" u="none" cap="none" strike="noStrike">
                <a:solidFill>
                  <a:schemeClr val="dk1"/>
                </a:solidFill>
                <a:latin typeface="Calibri"/>
                <a:ea typeface="Calibri"/>
                <a:cs typeface="Calibri"/>
                <a:sym typeface="Calibri"/>
              </a:defRPr>
            </a:lvl3pPr>
            <a:lvl4pPr indent="-5080" lvl="3" marL="6583680" marR="0" rtl="0" algn="ctr">
              <a:lnSpc>
                <a:spcPct val="90000"/>
              </a:lnSpc>
              <a:spcBef>
                <a:spcPts val="2400"/>
              </a:spcBef>
              <a:buClr>
                <a:schemeClr val="dk1"/>
              </a:buClr>
              <a:buFont typeface="Arial"/>
              <a:buNone/>
              <a:defRPr b="0" i="0" sz="7680" u="none" cap="none" strike="noStrike">
                <a:solidFill>
                  <a:schemeClr val="dk1"/>
                </a:solidFill>
                <a:latin typeface="Calibri"/>
                <a:ea typeface="Calibri"/>
                <a:cs typeface="Calibri"/>
                <a:sym typeface="Calibri"/>
              </a:defRPr>
            </a:lvl4pPr>
            <a:lvl5pPr indent="-2540" lvl="4" marL="8778240" marR="0" rtl="0" algn="ctr">
              <a:lnSpc>
                <a:spcPct val="90000"/>
              </a:lnSpc>
              <a:spcBef>
                <a:spcPts val="2400"/>
              </a:spcBef>
              <a:buClr>
                <a:schemeClr val="dk1"/>
              </a:buClr>
              <a:buFont typeface="Arial"/>
              <a:buNone/>
              <a:defRPr b="0" i="0" sz="7680" u="none" cap="none" strike="noStrike">
                <a:solidFill>
                  <a:schemeClr val="dk1"/>
                </a:solidFill>
                <a:latin typeface="Calibri"/>
                <a:ea typeface="Calibri"/>
                <a:cs typeface="Calibri"/>
                <a:sym typeface="Calibri"/>
              </a:defRPr>
            </a:lvl5pPr>
            <a:lvl6pPr indent="0" lvl="5" marL="10972800" marR="0" rtl="0" algn="ctr">
              <a:lnSpc>
                <a:spcPct val="90000"/>
              </a:lnSpc>
              <a:spcBef>
                <a:spcPts val="2400"/>
              </a:spcBef>
              <a:buClr>
                <a:schemeClr val="dk1"/>
              </a:buClr>
              <a:buFont typeface="Arial"/>
              <a:buNone/>
              <a:defRPr b="0" i="0" sz="7680" u="none" cap="none" strike="noStrike">
                <a:solidFill>
                  <a:schemeClr val="dk1"/>
                </a:solidFill>
                <a:latin typeface="Calibri"/>
                <a:ea typeface="Calibri"/>
                <a:cs typeface="Calibri"/>
                <a:sym typeface="Calibri"/>
              </a:defRPr>
            </a:lvl6pPr>
            <a:lvl7pPr indent="-10160" lvl="6" marL="13167361" marR="0" rtl="0" algn="ctr">
              <a:lnSpc>
                <a:spcPct val="90000"/>
              </a:lnSpc>
              <a:spcBef>
                <a:spcPts val="2400"/>
              </a:spcBef>
              <a:buClr>
                <a:schemeClr val="dk1"/>
              </a:buClr>
              <a:buFont typeface="Arial"/>
              <a:buNone/>
              <a:defRPr b="0" i="0" sz="7680" u="none" cap="none" strike="noStrike">
                <a:solidFill>
                  <a:schemeClr val="dk1"/>
                </a:solidFill>
                <a:latin typeface="Calibri"/>
                <a:ea typeface="Calibri"/>
                <a:cs typeface="Calibri"/>
                <a:sym typeface="Calibri"/>
              </a:defRPr>
            </a:lvl7pPr>
            <a:lvl8pPr indent="-7619" lvl="7" marL="15361920" marR="0" rtl="0" algn="ctr">
              <a:lnSpc>
                <a:spcPct val="90000"/>
              </a:lnSpc>
              <a:spcBef>
                <a:spcPts val="2400"/>
              </a:spcBef>
              <a:buClr>
                <a:schemeClr val="dk1"/>
              </a:buClr>
              <a:buFont typeface="Arial"/>
              <a:buNone/>
              <a:defRPr b="0" i="0" sz="7680" u="none" cap="none" strike="noStrike">
                <a:solidFill>
                  <a:schemeClr val="dk1"/>
                </a:solidFill>
                <a:latin typeface="Calibri"/>
                <a:ea typeface="Calibri"/>
                <a:cs typeface="Calibri"/>
                <a:sym typeface="Calibri"/>
              </a:defRPr>
            </a:lvl8pPr>
            <a:lvl9pPr indent="-5080" lvl="8" marL="17556480" marR="0" rtl="0" algn="ctr">
              <a:lnSpc>
                <a:spcPct val="90000"/>
              </a:lnSpc>
              <a:spcBef>
                <a:spcPts val="2400"/>
              </a:spcBef>
              <a:buClr>
                <a:schemeClr val="dk1"/>
              </a:buClr>
              <a:buFont typeface="Arial"/>
              <a:buNone/>
              <a:defRPr b="0" i="0" sz="7680" u="none" cap="none" strike="noStrike">
                <a:solidFill>
                  <a:schemeClr val="dk1"/>
                </a:solidFill>
                <a:latin typeface="Calibri"/>
                <a:ea typeface="Calibri"/>
                <a:cs typeface="Calibri"/>
                <a:sym typeface="Calibri"/>
              </a:defRPr>
            </a:lvl9pPr>
          </a:lstStyle>
          <a:p/>
        </p:txBody>
      </p:sp>
      <p:sp>
        <p:nvSpPr>
          <p:cNvPr id="14" name="Shape 14"/>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b="0" i="0" sz="5760" u="none" cap="none" strike="noStrike">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b="0" i="0" sz="5760" u="none" cap="none" strike="noStrike">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576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8" name="Shape 68"/>
        <p:cNvGrpSpPr/>
        <p:nvPr/>
      </p:nvGrpSpPr>
      <p:grpSpPr>
        <a:xfrm>
          <a:off x="0" y="0"/>
          <a:ext cx="0" cy="0"/>
          <a:chOff x="0" y="0"/>
          <a:chExt cx="0" cy="0"/>
        </a:xfrm>
      </p:grpSpPr>
      <p:sp>
        <p:nvSpPr>
          <p:cNvPr id="69" name="Shape 69"/>
          <p:cNvSpPr txBox="1"/>
          <p:nvPr>
            <p:ph type="title"/>
          </p:nvPr>
        </p:nvSpPr>
        <p:spPr>
          <a:xfrm>
            <a:off x="3017519" y="1752607"/>
            <a:ext cx="37856160" cy="6362701"/>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2112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txBox="1"/>
          <p:nvPr>
            <p:ph idx="1" type="body"/>
          </p:nvPr>
        </p:nvSpPr>
        <p:spPr>
          <a:xfrm rot="5400000">
            <a:off x="11502390" y="278130"/>
            <a:ext cx="20886421" cy="37856160"/>
          </a:xfrm>
          <a:prstGeom prst="rect">
            <a:avLst/>
          </a:prstGeom>
          <a:noFill/>
          <a:ln>
            <a:noFill/>
          </a:ln>
        </p:spPr>
        <p:txBody>
          <a:bodyPr anchorCtr="0" anchor="t" bIns="91425" lIns="91425" rIns="91425" tIns="91425"/>
          <a:lstStyle>
            <a:lvl1pPr indent="-243840" lvl="0" marL="1097280" marR="0" rtl="0" algn="l">
              <a:lnSpc>
                <a:spcPct val="90000"/>
              </a:lnSpc>
              <a:spcBef>
                <a:spcPts val="4800"/>
              </a:spcBef>
              <a:buClr>
                <a:schemeClr val="dk1"/>
              </a:buClr>
              <a:buSzPct val="100298"/>
              <a:buFont typeface="Arial"/>
              <a:buChar char="•"/>
              <a:defRPr b="0" i="0" sz="13439" u="none" cap="none" strike="noStrike">
                <a:solidFill>
                  <a:schemeClr val="dk1"/>
                </a:solidFill>
                <a:latin typeface="Calibri"/>
                <a:ea typeface="Calibri"/>
                <a:cs typeface="Calibri"/>
                <a:sym typeface="Calibri"/>
              </a:defRPr>
            </a:lvl1pPr>
            <a:lvl2pPr indent="-375920" lvl="1" marL="3291840" marR="0" rtl="0" algn="l">
              <a:lnSpc>
                <a:spcPct val="90000"/>
              </a:lnSpc>
              <a:spcBef>
                <a:spcPts val="2400"/>
              </a:spcBef>
              <a:buClr>
                <a:schemeClr val="dk1"/>
              </a:buClr>
              <a:buSzPct val="100173"/>
              <a:buFont typeface="Arial"/>
              <a:buChar char="•"/>
              <a:defRPr b="0" i="0" sz="11520" u="none" cap="none" strike="noStrike">
                <a:solidFill>
                  <a:schemeClr val="dk1"/>
                </a:solidFill>
                <a:latin typeface="Calibri"/>
                <a:ea typeface="Calibri"/>
                <a:cs typeface="Calibri"/>
                <a:sym typeface="Calibri"/>
              </a:defRPr>
            </a:lvl2pPr>
            <a:lvl3pPr indent="-495300" lvl="2" marL="548640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3pPr>
            <a:lvl4pPr indent="-553719" lvl="3" marL="76809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4pPr>
            <a:lvl5pPr indent="-551179" lvl="4" marL="987552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5pPr>
            <a:lvl6pPr indent="-548640" lvl="5" marL="1207008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6pPr>
            <a:lvl7pPr indent="-558800" lvl="6" marL="14264639"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7pPr>
            <a:lvl8pPr indent="-556260" lvl="7" marL="1645920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8pPr>
            <a:lvl9pPr indent="-553721" lvl="8" marL="186537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4" name="Shape 74"/>
        <p:cNvGrpSpPr/>
        <p:nvPr/>
      </p:nvGrpSpPr>
      <p:grpSpPr>
        <a:xfrm>
          <a:off x="0" y="0"/>
          <a:ext cx="0" cy="0"/>
          <a:chOff x="0" y="0"/>
          <a:chExt cx="0" cy="0"/>
        </a:xfrm>
      </p:grpSpPr>
      <p:sp>
        <p:nvSpPr>
          <p:cNvPr id="75" name="Shape 75"/>
          <p:cNvSpPr txBox="1"/>
          <p:nvPr>
            <p:ph type="title"/>
          </p:nvPr>
        </p:nvSpPr>
        <p:spPr>
          <a:xfrm rot="5400000">
            <a:off x="22193250" y="10968990"/>
            <a:ext cx="27896821" cy="946404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2112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6" name="Shape 76"/>
          <p:cNvSpPr txBox="1"/>
          <p:nvPr>
            <p:ph idx="1" type="body"/>
          </p:nvPr>
        </p:nvSpPr>
        <p:spPr>
          <a:xfrm rot="5400000">
            <a:off x="2990851" y="1779270"/>
            <a:ext cx="27896821" cy="27843481"/>
          </a:xfrm>
          <a:prstGeom prst="rect">
            <a:avLst/>
          </a:prstGeom>
          <a:noFill/>
          <a:ln>
            <a:noFill/>
          </a:ln>
        </p:spPr>
        <p:txBody>
          <a:bodyPr anchorCtr="0" anchor="t" bIns="91425" lIns="91425" rIns="91425" tIns="91425"/>
          <a:lstStyle>
            <a:lvl1pPr indent="-243840" lvl="0" marL="1097280" marR="0" rtl="0" algn="l">
              <a:lnSpc>
                <a:spcPct val="90000"/>
              </a:lnSpc>
              <a:spcBef>
                <a:spcPts val="4800"/>
              </a:spcBef>
              <a:buClr>
                <a:schemeClr val="dk1"/>
              </a:buClr>
              <a:buSzPct val="100298"/>
              <a:buFont typeface="Arial"/>
              <a:buChar char="•"/>
              <a:defRPr b="0" i="0" sz="13439" u="none" cap="none" strike="noStrike">
                <a:solidFill>
                  <a:schemeClr val="dk1"/>
                </a:solidFill>
                <a:latin typeface="Calibri"/>
                <a:ea typeface="Calibri"/>
                <a:cs typeface="Calibri"/>
                <a:sym typeface="Calibri"/>
              </a:defRPr>
            </a:lvl1pPr>
            <a:lvl2pPr indent="-375920" lvl="1" marL="3291840" marR="0" rtl="0" algn="l">
              <a:lnSpc>
                <a:spcPct val="90000"/>
              </a:lnSpc>
              <a:spcBef>
                <a:spcPts val="2400"/>
              </a:spcBef>
              <a:buClr>
                <a:schemeClr val="dk1"/>
              </a:buClr>
              <a:buSzPct val="100173"/>
              <a:buFont typeface="Arial"/>
              <a:buChar char="•"/>
              <a:defRPr b="0" i="0" sz="11520" u="none" cap="none" strike="noStrike">
                <a:solidFill>
                  <a:schemeClr val="dk1"/>
                </a:solidFill>
                <a:latin typeface="Calibri"/>
                <a:ea typeface="Calibri"/>
                <a:cs typeface="Calibri"/>
                <a:sym typeface="Calibri"/>
              </a:defRPr>
            </a:lvl2pPr>
            <a:lvl3pPr indent="-495300" lvl="2" marL="548640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3pPr>
            <a:lvl4pPr indent="-553719" lvl="3" marL="76809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4pPr>
            <a:lvl5pPr indent="-551179" lvl="4" marL="987552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5pPr>
            <a:lvl6pPr indent="-548640" lvl="5" marL="1207008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6pPr>
            <a:lvl7pPr indent="-558800" lvl="6" marL="14264639"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7pPr>
            <a:lvl8pPr indent="-556260" lvl="7" marL="1645920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8pPr>
            <a:lvl9pPr indent="-553721" lvl="8" marL="186537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3017519" y="1752607"/>
            <a:ext cx="37856160" cy="6362701"/>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2112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body"/>
          </p:nvPr>
        </p:nvSpPr>
        <p:spPr>
          <a:xfrm>
            <a:off x="3017519" y="8763000"/>
            <a:ext cx="37856160" cy="20886421"/>
          </a:xfrm>
          <a:prstGeom prst="rect">
            <a:avLst/>
          </a:prstGeom>
          <a:noFill/>
          <a:ln>
            <a:noFill/>
          </a:ln>
        </p:spPr>
        <p:txBody>
          <a:bodyPr anchorCtr="0" anchor="t" bIns="91425" lIns="91425" rIns="91425" tIns="91425"/>
          <a:lstStyle>
            <a:lvl1pPr indent="-243840" lvl="0" marL="1097280" marR="0" rtl="0" algn="l">
              <a:lnSpc>
                <a:spcPct val="90000"/>
              </a:lnSpc>
              <a:spcBef>
                <a:spcPts val="4800"/>
              </a:spcBef>
              <a:buClr>
                <a:schemeClr val="dk1"/>
              </a:buClr>
              <a:buSzPct val="100298"/>
              <a:buFont typeface="Arial"/>
              <a:buChar char="•"/>
              <a:defRPr b="0" i="0" sz="13439" u="none" cap="none" strike="noStrike">
                <a:solidFill>
                  <a:schemeClr val="dk1"/>
                </a:solidFill>
                <a:latin typeface="Calibri"/>
                <a:ea typeface="Calibri"/>
                <a:cs typeface="Calibri"/>
                <a:sym typeface="Calibri"/>
              </a:defRPr>
            </a:lvl1pPr>
            <a:lvl2pPr indent="-375920" lvl="1" marL="3291840" marR="0" rtl="0" algn="l">
              <a:lnSpc>
                <a:spcPct val="90000"/>
              </a:lnSpc>
              <a:spcBef>
                <a:spcPts val="2400"/>
              </a:spcBef>
              <a:buClr>
                <a:schemeClr val="dk1"/>
              </a:buClr>
              <a:buSzPct val="100173"/>
              <a:buFont typeface="Arial"/>
              <a:buChar char="•"/>
              <a:defRPr b="0" i="0" sz="11520" u="none" cap="none" strike="noStrike">
                <a:solidFill>
                  <a:schemeClr val="dk1"/>
                </a:solidFill>
                <a:latin typeface="Calibri"/>
                <a:ea typeface="Calibri"/>
                <a:cs typeface="Calibri"/>
                <a:sym typeface="Calibri"/>
              </a:defRPr>
            </a:lvl2pPr>
            <a:lvl3pPr indent="-495300" lvl="2" marL="548640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3pPr>
            <a:lvl4pPr indent="-553719" lvl="3" marL="76809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4pPr>
            <a:lvl5pPr indent="-551179" lvl="4" marL="987552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5pPr>
            <a:lvl6pPr indent="-548640" lvl="5" marL="1207008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6pPr>
            <a:lvl7pPr indent="-558800" lvl="6" marL="14264639"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7pPr>
            <a:lvl8pPr indent="-556260" lvl="7" marL="1645920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8pPr>
            <a:lvl9pPr indent="-553721" lvl="8" marL="186537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3" name="Shape 23"/>
        <p:cNvGrpSpPr/>
        <p:nvPr/>
      </p:nvGrpSpPr>
      <p:grpSpPr>
        <a:xfrm>
          <a:off x="0" y="0"/>
          <a:ext cx="0" cy="0"/>
          <a:chOff x="0" y="0"/>
          <a:chExt cx="0" cy="0"/>
        </a:xfrm>
      </p:grpSpPr>
      <p:sp>
        <p:nvSpPr>
          <p:cNvPr id="24" name="Shape 24"/>
          <p:cNvSpPr txBox="1"/>
          <p:nvPr>
            <p:ph type="title"/>
          </p:nvPr>
        </p:nvSpPr>
        <p:spPr>
          <a:xfrm>
            <a:off x="2994661" y="8206749"/>
            <a:ext cx="37856160" cy="13693137"/>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288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2994661" y="22029429"/>
            <a:ext cx="37856160" cy="7200897"/>
          </a:xfrm>
          <a:prstGeom prst="rect">
            <a:avLst/>
          </a:prstGeom>
          <a:noFill/>
          <a:ln>
            <a:noFill/>
          </a:ln>
        </p:spPr>
        <p:txBody>
          <a:bodyPr anchorCtr="0" anchor="t" bIns="91425" lIns="91425" rIns="91425" tIns="91425"/>
          <a:lstStyle>
            <a:lvl1pPr indent="0" lvl="0" marL="0" marR="0" rtl="0" algn="l">
              <a:lnSpc>
                <a:spcPct val="90000"/>
              </a:lnSpc>
              <a:spcBef>
                <a:spcPts val="4800"/>
              </a:spcBef>
              <a:buClr>
                <a:schemeClr val="dk1"/>
              </a:buClr>
              <a:buFont typeface="Arial"/>
              <a:buNone/>
              <a:defRPr b="0" i="0" sz="11520" u="none" cap="none" strike="noStrike">
                <a:solidFill>
                  <a:schemeClr val="dk1"/>
                </a:solidFill>
                <a:latin typeface="Calibri"/>
                <a:ea typeface="Calibri"/>
                <a:cs typeface="Calibri"/>
                <a:sym typeface="Calibri"/>
              </a:defRPr>
            </a:lvl1pPr>
            <a:lvl2pPr indent="-10160" lvl="1" marL="2194560" marR="0" rtl="0" algn="l">
              <a:lnSpc>
                <a:spcPct val="90000"/>
              </a:lnSpc>
              <a:spcBef>
                <a:spcPts val="2400"/>
              </a:spcBef>
              <a:buClr>
                <a:srgbClr val="888888"/>
              </a:buClr>
              <a:buFont typeface="Arial"/>
              <a:buNone/>
              <a:defRPr b="0" i="0" sz="9600" u="none" cap="none" strike="noStrike">
                <a:solidFill>
                  <a:srgbClr val="888888"/>
                </a:solidFill>
                <a:latin typeface="Calibri"/>
                <a:ea typeface="Calibri"/>
                <a:cs typeface="Calibri"/>
                <a:sym typeface="Calibri"/>
              </a:defRPr>
            </a:lvl2pPr>
            <a:lvl3pPr indent="-7620" lvl="2" marL="4389120" marR="0" rtl="0" algn="l">
              <a:lnSpc>
                <a:spcPct val="90000"/>
              </a:lnSpc>
              <a:spcBef>
                <a:spcPts val="2400"/>
              </a:spcBef>
              <a:buClr>
                <a:srgbClr val="888888"/>
              </a:buClr>
              <a:buFont typeface="Arial"/>
              <a:buNone/>
              <a:defRPr b="0" i="0" sz="8640" u="none" cap="none" strike="noStrike">
                <a:solidFill>
                  <a:srgbClr val="888888"/>
                </a:solidFill>
                <a:latin typeface="Calibri"/>
                <a:ea typeface="Calibri"/>
                <a:cs typeface="Calibri"/>
                <a:sym typeface="Calibri"/>
              </a:defRPr>
            </a:lvl3pPr>
            <a:lvl4pPr indent="-5080" lvl="3" marL="6583680" marR="0" rtl="0" algn="l">
              <a:lnSpc>
                <a:spcPct val="90000"/>
              </a:lnSpc>
              <a:spcBef>
                <a:spcPts val="2400"/>
              </a:spcBef>
              <a:buClr>
                <a:srgbClr val="888888"/>
              </a:buClr>
              <a:buFont typeface="Arial"/>
              <a:buNone/>
              <a:defRPr b="0" i="0" sz="7680" u="none" cap="none" strike="noStrike">
                <a:solidFill>
                  <a:srgbClr val="888888"/>
                </a:solidFill>
                <a:latin typeface="Calibri"/>
                <a:ea typeface="Calibri"/>
                <a:cs typeface="Calibri"/>
                <a:sym typeface="Calibri"/>
              </a:defRPr>
            </a:lvl4pPr>
            <a:lvl5pPr indent="-2540" lvl="4" marL="8778240" marR="0" rtl="0" algn="l">
              <a:lnSpc>
                <a:spcPct val="90000"/>
              </a:lnSpc>
              <a:spcBef>
                <a:spcPts val="2400"/>
              </a:spcBef>
              <a:buClr>
                <a:srgbClr val="888888"/>
              </a:buClr>
              <a:buFont typeface="Arial"/>
              <a:buNone/>
              <a:defRPr b="0" i="0" sz="7680" u="none" cap="none" strike="noStrike">
                <a:solidFill>
                  <a:srgbClr val="888888"/>
                </a:solidFill>
                <a:latin typeface="Calibri"/>
                <a:ea typeface="Calibri"/>
                <a:cs typeface="Calibri"/>
                <a:sym typeface="Calibri"/>
              </a:defRPr>
            </a:lvl5pPr>
            <a:lvl6pPr indent="0" lvl="5" marL="10972800" marR="0" rtl="0" algn="l">
              <a:lnSpc>
                <a:spcPct val="90000"/>
              </a:lnSpc>
              <a:spcBef>
                <a:spcPts val="2400"/>
              </a:spcBef>
              <a:buClr>
                <a:srgbClr val="888888"/>
              </a:buClr>
              <a:buFont typeface="Arial"/>
              <a:buNone/>
              <a:defRPr b="0" i="0" sz="7680" u="none" cap="none" strike="noStrike">
                <a:solidFill>
                  <a:srgbClr val="888888"/>
                </a:solidFill>
                <a:latin typeface="Calibri"/>
                <a:ea typeface="Calibri"/>
                <a:cs typeface="Calibri"/>
                <a:sym typeface="Calibri"/>
              </a:defRPr>
            </a:lvl6pPr>
            <a:lvl7pPr indent="-10160" lvl="6" marL="13167361" marR="0" rtl="0" algn="l">
              <a:lnSpc>
                <a:spcPct val="90000"/>
              </a:lnSpc>
              <a:spcBef>
                <a:spcPts val="2400"/>
              </a:spcBef>
              <a:buClr>
                <a:srgbClr val="888888"/>
              </a:buClr>
              <a:buFont typeface="Arial"/>
              <a:buNone/>
              <a:defRPr b="0" i="0" sz="7680" u="none" cap="none" strike="noStrike">
                <a:solidFill>
                  <a:srgbClr val="888888"/>
                </a:solidFill>
                <a:latin typeface="Calibri"/>
                <a:ea typeface="Calibri"/>
                <a:cs typeface="Calibri"/>
                <a:sym typeface="Calibri"/>
              </a:defRPr>
            </a:lvl7pPr>
            <a:lvl8pPr indent="-7619" lvl="7" marL="15361920" marR="0" rtl="0" algn="l">
              <a:lnSpc>
                <a:spcPct val="90000"/>
              </a:lnSpc>
              <a:spcBef>
                <a:spcPts val="2400"/>
              </a:spcBef>
              <a:buClr>
                <a:srgbClr val="888888"/>
              </a:buClr>
              <a:buFont typeface="Arial"/>
              <a:buNone/>
              <a:defRPr b="0" i="0" sz="7680" u="none" cap="none" strike="noStrike">
                <a:solidFill>
                  <a:srgbClr val="888888"/>
                </a:solidFill>
                <a:latin typeface="Calibri"/>
                <a:ea typeface="Calibri"/>
                <a:cs typeface="Calibri"/>
                <a:sym typeface="Calibri"/>
              </a:defRPr>
            </a:lvl8pPr>
            <a:lvl9pPr indent="-5080" lvl="8" marL="17556480" marR="0" rtl="0" algn="l">
              <a:lnSpc>
                <a:spcPct val="90000"/>
              </a:lnSpc>
              <a:spcBef>
                <a:spcPts val="2400"/>
              </a:spcBef>
              <a:buClr>
                <a:srgbClr val="888888"/>
              </a:buClr>
              <a:buFont typeface="Arial"/>
              <a:buNone/>
              <a:defRPr b="0" i="0" sz="768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9" name="Shape 29"/>
        <p:cNvGrpSpPr/>
        <p:nvPr/>
      </p:nvGrpSpPr>
      <p:grpSpPr>
        <a:xfrm>
          <a:off x="0" y="0"/>
          <a:ext cx="0" cy="0"/>
          <a:chOff x="0" y="0"/>
          <a:chExt cx="0" cy="0"/>
        </a:xfrm>
      </p:grpSpPr>
      <p:sp>
        <p:nvSpPr>
          <p:cNvPr id="30" name="Shape 30"/>
          <p:cNvSpPr txBox="1"/>
          <p:nvPr>
            <p:ph type="title"/>
          </p:nvPr>
        </p:nvSpPr>
        <p:spPr>
          <a:xfrm>
            <a:off x="3017519" y="1752607"/>
            <a:ext cx="37856160" cy="6362701"/>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2112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1" name="Shape 31"/>
          <p:cNvSpPr txBox="1"/>
          <p:nvPr>
            <p:ph idx="1" type="body"/>
          </p:nvPr>
        </p:nvSpPr>
        <p:spPr>
          <a:xfrm>
            <a:off x="3017519" y="8763000"/>
            <a:ext cx="18653759" cy="20886421"/>
          </a:xfrm>
          <a:prstGeom prst="rect">
            <a:avLst/>
          </a:prstGeom>
          <a:noFill/>
          <a:ln>
            <a:noFill/>
          </a:ln>
        </p:spPr>
        <p:txBody>
          <a:bodyPr anchorCtr="0" anchor="t" bIns="91425" lIns="91425" rIns="91425" tIns="91425"/>
          <a:lstStyle>
            <a:lvl1pPr indent="-243840" lvl="0" marL="1097280" marR="0" rtl="0" algn="l">
              <a:lnSpc>
                <a:spcPct val="90000"/>
              </a:lnSpc>
              <a:spcBef>
                <a:spcPts val="4800"/>
              </a:spcBef>
              <a:buClr>
                <a:schemeClr val="dk1"/>
              </a:buClr>
              <a:buSzPct val="100298"/>
              <a:buFont typeface="Arial"/>
              <a:buChar char="•"/>
              <a:defRPr b="0" i="0" sz="13439" u="none" cap="none" strike="noStrike">
                <a:solidFill>
                  <a:schemeClr val="dk1"/>
                </a:solidFill>
                <a:latin typeface="Calibri"/>
                <a:ea typeface="Calibri"/>
                <a:cs typeface="Calibri"/>
                <a:sym typeface="Calibri"/>
              </a:defRPr>
            </a:lvl1pPr>
            <a:lvl2pPr indent="-375920" lvl="1" marL="3291840" marR="0" rtl="0" algn="l">
              <a:lnSpc>
                <a:spcPct val="90000"/>
              </a:lnSpc>
              <a:spcBef>
                <a:spcPts val="2400"/>
              </a:spcBef>
              <a:buClr>
                <a:schemeClr val="dk1"/>
              </a:buClr>
              <a:buSzPct val="100173"/>
              <a:buFont typeface="Arial"/>
              <a:buChar char="•"/>
              <a:defRPr b="0" i="0" sz="11520" u="none" cap="none" strike="noStrike">
                <a:solidFill>
                  <a:schemeClr val="dk1"/>
                </a:solidFill>
                <a:latin typeface="Calibri"/>
                <a:ea typeface="Calibri"/>
                <a:cs typeface="Calibri"/>
                <a:sym typeface="Calibri"/>
              </a:defRPr>
            </a:lvl2pPr>
            <a:lvl3pPr indent="-495300" lvl="2" marL="548640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3pPr>
            <a:lvl4pPr indent="-553719" lvl="3" marL="76809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4pPr>
            <a:lvl5pPr indent="-551179" lvl="4" marL="987552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5pPr>
            <a:lvl6pPr indent="-548640" lvl="5" marL="1207008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6pPr>
            <a:lvl7pPr indent="-558800" lvl="6" marL="14264639"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7pPr>
            <a:lvl8pPr indent="-556260" lvl="7" marL="1645920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8pPr>
            <a:lvl9pPr indent="-553721" lvl="8" marL="186537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22219920" y="8763000"/>
            <a:ext cx="18653759" cy="20886421"/>
          </a:xfrm>
          <a:prstGeom prst="rect">
            <a:avLst/>
          </a:prstGeom>
          <a:noFill/>
          <a:ln>
            <a:noFill/>
          </a:ln>
        </p:spPr>
        <p:txBody>
          <a:bodyPr anchorCtr="0" anchor="t" bIns="91425" lIns="91425" rIns="91425" tIns="91425"/>
          <a:lstStyle>
            <a:lvl1pPr indent="-243840" lvl="0" marL="1097280" marR="0" rtl="0" algn="l">
              <a:lnSpc>
                <a:spcPct val="90000"/>
              </a:lnSpc>
              <a:spcBef>
                <a:spcPts val="4800"/>
              </a:spcBef>
              <a:buClr>
                <a:schemeClr val="dk1"/>
              </a:buClr>
              <a:buSzPct val="100298"/>
              <a:buFont typeface="Arial"/>
              <a:buChar char="•"/>
              <a:defRPr b="0" i="0" sz="13439" u="none" cap="none" strike="noStrike">
                <a:solidFill>
                  <a:schemeClr val="dk1"/>
                </a:solidFill>
                <a:latin typeface="Calibri"/>
                <a:ea typeface="Calibri"/>
                <a:cs typeface="Calibri"/>
                <a:sym typeface="Calibri"/>
              </a:defRPr>
            </a:lvl1pPr>
            <a:lvl2pPr indent="-375920" lvl="1" marL="3291840" marR="0" rtl="0" algn="l">
              <a:lnSpc>
                <a:spcPct val="90000"/>
              </a:lnSpc>
              <a:spcBef>
                <a:spcPts val="2400"/>
              </a:spcBef>
              <a:buClr>
                <a:schemeClr val="dk1"/>
              </a:buClr>
              <a:buSzPct val="100173"/>
              <a:buFont typeface="Arial"/>
              <a:buChar char="•"/>
              <a:defRPr b="0" i="0" sz="11520" u="none" cap="none" strike="noStrike">
                <a:solidFill>
                  <a:schemeClr val="dk1"/>
                </a:solidFill>
                <a:latin typeface="Calibri"/>
                <a:ea typeface="Calibri"/>
                <a:cs typeface="Calibri"/>
                <a:sym typeface="Calibri"/>
              </a:defRPr>
            </a:lvl2pPr>
            <a:lvl3pPr indent="-495300" lvl="2" marL="548640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3pPr>
            <a:lvl4pPr indent="-553719" lvl="3" marL="76809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4pPr>
            <a:lvl5pPr indent="-551179" lvl="4" marL="987552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5pPr>
            <a:lvl6pPr indent="-548640" lvl="5" marL="1207008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6pPr>
            <a:lvl7pPr indent="-558800" lvl="6" marL="14264639"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7pPr>
            <a:lvl8pPr indent="-556260" lvl="7" marL="1645920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8pPr>
            <a:lvl9pPr indent="-553721" lvl="8" marL="186537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6" name="Shape 36"/>
        <p:cNvGrpSpPr/>
        <p:nvPr/>
      </p:nvGrpSpPr>
      <p:grpSpPr>
        <a:xfrm>
          <a:off x="0" y="0"/>
          <a:ext cx="0" cy="0"/>
          <a:chOff x="0" y="0"/>
          <a:chExt cx="0" cy="0"/>
        </a:xfrm>
      </p:grpSpPr>
      <p:sp>
        <p:nvSpPr>
          <p:cNvPr id="37" name="Shape 37"/>
          <p:cNvSpPr txBox="1"/>
          <p:nvPr>
            <p:ph type="title"/>
          </p:nvPr>
        </p:nvSpPr>
        <p:spPr>
          <a:xfrm>
            <a:off x="3023236" y="1752607"/>
            <a:ext cx="37856160" cy="6362701"/>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2112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8" name="Shape 38"/>
          <p:cNvSpPr txBox="1"/>
          <p:nvPr>
            <p:ph idx="1" type="body"/>
          </p:nvPr>
        </p:nvSpPr>
        <p:spPr>
          <a:xfrm>
            <a:off x="3023241" y="8069582"/>
            <a:ext cx="18568031" cy="3954778"/>
          </a:xfrm>
          <a:prstGeom prst="rect">
            <a:avLst/>
          </a:prstGeom>
          <a:noFill/>
          <a:ln>
            <a:noFill/>
          </a:ln>
        </p:spPr>
        <p:txBody>
          <a:bodyPr anchorCtr="0" anchor="b" bIns="91425" lIns="91425" rIns="91425" tIns="91425"/>
          <a:lstStyle>
            <a:lvl1pPr indent="0" lvl="0" marL="0" marR="0" rtl="0" algn="l">
              <a:lnSpc>
                <a:spcPct val="90000"/>
              </a:lnSpc>
              <a:spcBef>
                <a:spcPts val="4800"/>
              </a:spcBef>
              <a:buClr>
                <a:schemeClr val="dk1"/>
              </a:buClr>
              <a:buFont typeface="Arial"/>
              <a:buNone/>
              <a:defRPr b="1" i="0" sz="11520" u="none" cap="none" strike="noStrike">
                <a:solidFill>
                  <a:schemeClr val="dk1"/>
                </a:solidFill>
                <a:latin typeface="Calibri"/>
                <a:ea typeface="Calibri"/>
                <a:cs typeface="Calibri"/>
                <a:sym typeface="Calibri"/>
              </a:defRPr>
            </a:lvl1pPr>
            <a:lvl2pPr indent="-10160" lvl="1" marL="2194560" marR="0" rtl="0" algn="l">
              <a:lnSpc>
                <a:spcPct val="90000"/>
              </a:lnSpc>
              <a:spcBef>
                <a:spcPts val="2400"/>
              </a:spcBef>
              <a:buClr>
                <a:schemeClr val="dk1"/>
              </a:buClr>
              <a:buFont typeface="Arial"/>
              <a:buNone/>
              <a:defRPr b="1" i="0" sz="9600" u="none" cap="none" strike="noStrike">
                <a:solidFill>
                  <a:schemeClr val="dk1"/>
                </a:solidFill>
                <a:latin typeface="Calibri"/>
                <a:ea typeface="Calibri"/>
                <a:cs typeface="Calibri"/>
                <a:sym typeface="Calibri"/>
              </a:defRPr>
            </a:lvl2pPr>
            <a:lvl3pPr indent="-7620" lvl="2" marL="4389120" marR="0" rtl="0" algn="l">
              <a:lnSpc>
                <a:spcPct val="90000"/>
              </a:lnSpc>
              <a:spcBef>
                <a:spcPts val="2400"/>
              </a:spcBef>
              <a:buClr>
                <a:schemeClr val="dk1"/>
              </a:buClr>
              <a:buFont typeface="Arial"/>
              <a:buNone/>
              <a:defRPr b="1" i="0" sz="8640" u="none" cap="none" strike="noStrike">
                <a:solidFill>
                  <a:schemeClr val="dk1"/>
                </a:solidFill>
                <a:latin typeface="Calibri"/>
                <a:ea typeface="Calibri"/>
                <a:cs typeface="Calibri"/>
                <a:sym typeface="Calibri"/>
              </a:defRPr>
            </a:lvl3pPr>
            <a:lvl4pPr indent="-5080" lvl="3" marL="658368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4pPr>
            <a:lvl5pPr indent="-2540" lvl="4" marL="877824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5pPr>
            <a:lvl6pPr indent="0" lvl="5" marL="1097280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6pPr>
            <a:lvl7pPr indent="-10160" lvl="6" marL="13167361"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7pPr>
            <a:lvl8pPr indent="-7619" lvl="7" marL="1536192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8pPr>
            <a:lvl9pPr indent="-5080" lvl="8" marL="1755648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3023241" y="12024360"/>
            <a:ext cx="18568031" cy="17686021"/>
          </a:xfrm>
          <a:prstGeom prst="rect">
            <a:avLst/>
          </a:prstGeom>
          <a:noFill/>
          <a:ln>
            <a:noFill/>
          </a:ln>
        </p:spPr>
        <p:txBody>
          <a:bodyPr anchorCtr="0" anchor="t" bIns="91425" lIns="91425" rIns="91425" tIns="91425"/>
          <a:lstStyle>
            <a:lvl1pPr indent="-243840" lvl="0" marL="1097280" marR="0" rtl="0" algn="l">
              <a:lnSpc>
                <a:spcPct val="90000"/>
              </a:lnSpc>
              <a:spcBef>
                <a:spcPts val="4800"/>
              </a:spcBef>
              <a:buClr>
                <a:schemeClr val="dk1"/>
              </a:buClr>
              <a:buSzPct val="100298"/>
              <a:buFont typeface="Arial"/>
              <a:buChar char="•"/>
              <a:defRPr b="0" i="0" sz="13439" u="none" cap="none" strike="noStrike">
                <a:solidFill>
                  <a:schemeClr val="dk1"/>
                </a:solidFill>
                <a:latin typeface="Calibri"/>
                <a:ea typeface="Calibri"/>
                <a:cs typeface="Calibri"/>
                <a:sym typeface="Calibri"/>
              </a:defRPr>
            </a:lvl1pPr>
            <a:lvl2pPr indent="-375920" lvl="1" marL="3291840" marR="0" rtl="0" algn="l">
              <a:lnSpc>
                <a:spcPct val="90000"/>
              </a:lnSpc>
              <a:spcBef>
                <a:spcPts val="2400"/>
              </a:spcBef>
              <a:buClr>
                <a:schemeClr val="dk1"/>
              </a:buClr>
              <a:buSzPct val="100173"/>
              <a:buFont typeface="Arial"/>
              <a:buChar char="•"/>
              <a:defRPr b="0" i="0" sz="11520" u="none" cap="none" strike="noStrike">
                <a:solidFill>
                  <a:schemeClr val="dk1"/>
                </a:solidFill>
                <a:latin typeface="Calibri"/>
                <a:ea typeface="Calibri"/>
                <a:cs typeface="Calibri"/>
                <a:sym typeface="Calibri"/>
              </a:defRPr>
            </a:lvl2pPr>
            <a:lvl3pPr indent="-495300" lvl="2" marL="548640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3pPr>
            <a:lvl4pPr indent="-553719" lvl="3" marL="76809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4pPr>
            <a:lvl5pPr indent="-551179" lvl="4" marL="987552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5pPr>
            <a:lvl6pPr indent="-548640" lvl="5" marL="1207008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6pPr>
            <a:lvl7pPr indent="-558800" lvl="6" marL="14264639"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7pPr>
            <a:lvl8pPr indent="-556260" lvl="7" marL="1645920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8pPr>
            <a:lvl9pPr indent="-553721" lvl="8" marL="186537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22219921" y="8069582"/>
            <a:ext cx="18659477" cy="3954778"/>
          </a:xfrm>
          <a:prstGeom prst="rect">
            <a:avLst/>
          </a:prstGeom>
          <a:noFill/>
          <a:ln>
            <a:noFill/>
          </a:ln>
        </p:spPr>
        <p:txBody>
          <a:bodyPr anchorCtr="0" anchor="b" bIns="91425" lIns="91425" rIns="91425" tIns="91425"/>
          <a:lstStyle>
            <a:lvl1pPr indent="0" lvl="0" marL="0" marR="0" rtl="0" algn="l">
              <a:lnSpc>
                <a:spcPct val="90000"/>
              </a:lnSpc>
              <a:spcBef>
                <a:spcPts val="4800"/>
              </a:spcBef>
              <a:buClr>
                <a:schemeClr val="dk1"/>
              </a:buClr>
              <a:buFont typeface="Arial"/>
              <a:buNone/>
              <a:defRPr b="1" i="0" sz="11520" u="none" cap="none" strike="noStrike">
                <a:solidFill>
                  <a:schemeClr val="dk1"/>
                </a:solidFill>
                <a:latin typeface="Calibri"/>
                <a:ea typeface="Calibri"/>
                <a:cs typeface="Calibri"/>
                <a:sym typeface="Calibri"/>
              </a:defRPr>
            </a:lvl1pPr>
            <a:lvl2pPr indent="-10160" lvl="1" marL="2194560" marR="0" rtl="0" algn="l">
              <a:lnSpc>
                <a:spcPct val="90000"/>
              </a:lnSpc>
              <a:spcBef>
                <a:spcPts val="2400"/>
              </a:spcBef>
              <a:buClr>
                <a:schemeClr val="dk1"/>
              </a:buClr>
              <a:buFont typeface="Arial"/>
              <a:buNone/>
              <a:defRPr b="1" i="0" sz="9600" u="none" cap="none" strike="noStrike">
                <a:solidFill>
                  <a:schemeClr val="dk1"/>
                </a:solidFill>
                <a:latin typeface="Calibri"/>
                <a:ea typeface="Calibri"/>
                <a:cs typeface="Calibri"/>
                <a:sym typeface="Calibri"/>
              </a:defRPr>
            </a:lvl2pPr>
            <a:lvl3pPr indent="-7620" lvl="2" marL="4389120" marR="0" rtl="0" algn="l">
              <a:lnSpc>
                <a:spcPct val="90000"/>
              </a:lnSpc>
              <a:spcBef>
                <a:spcPts val="2400"/>
              </a:spcBef>
              <a:buClr>
                <a:schemeClr val="dk1"/>
              </a:buClr>
              <a:buFont typeface="Arial"/>
              <a:buNone/>
              <a:defRPr b="1" i="0" sz="8640" u="none" cap="none" strike="noStrike">
                <a:solidFill>
                  <a:schemeClr val="dk1"/>
                </a:solidFill>
                <a:latin typeface="Calibri"/>
                <a:ea typeface="Calibri"/>
                <a:cs typeface="Calibri"/>
                <a:sym typeface="Calibri"/>
              </a:defRPr>
            </a:lvl3pPr>
            <a:lvl4pPr indent="-5080" lvl="3" marL="658368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4pPr>
            <a:lvl5pPr indent="-2540" lvl="4" marL="877824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5pPr>
            <a:lvl6pPr indent="0" lvl="5" marL="1097280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6pPr>
            <a:lvl7pPr indent="-10160" lvl="6" marL="13167361"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7pPr>
            <a:lvl8pPr indent="-7619" lvl="7" marL="1536192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8pPr>
            <a:lvl9pPr indent="-5080" lvl="8" marL="17556480" marR="0" rtl="0" algn="l">
              <a:lnSpc>
                <a:spcPct val="90000"/>
              </a:lnSpc>
              <a:spcBef>
                <a:spcPts val="2400"/>
              </a:spcBef>
              <a:buClr>
                <a:schemeClr val="dk1"/>
              </a:buClr>
              <a:buFont typeface="Arial"/>
              <a:buNone/>
              <a:defRPr b="1" i="0" sz="768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22219921" y="12024360"/>
            <a:ext cx="18659477" cy="17686021"/>
          </a:xfrm>
          <a:prstGeom prst="rect">
            <a:avLst/>
          </a:prstGeom>
          <a:noFill/>
          <a:ln>
            <a:noFill/>
          </a:ln>
        </p:spPr>
        <p:txBody>
          <a:bodyPr anchorCtr="0" anchor="t" bIns="91425" lIns="91425" rIns="91425" tIns="91425"/>
          <a:lstStyle>
            <a:lvl1pPr indent="-243840" lvl="0" marL="1097280" marR="0" rtl="0" algn="l">
              <a:lnSpc>
                <a:spcPct val="90000"/>
              </a:lnSpc>
              <a:spcBef>
                <a:spcPts val="4800"/>
              </a:spcBef>
              <a:buClr>
                <a:schemeClr val="dk1"/>
              </a:buClr>
              <a:buSzPct val="100298"/>
              <a:buFont typeface="Arial"/>
              <a:buChar char="•"/>
              <a:defRPr b="0" i="0" sz="13439" u="none" cap="none" strike="noStrike">
                <a:solidFill>
                  <a:schemeClr val="dk1"/>
                </a:solidFill>
                <a:latin typeface="Calibri"/>
                <a:ea typeface="Calibri"/>
                <a:cs typeface="Calibri"/>
                <a:sym typeface="Calibri"/>
              </a:defRPr>
            </a:lvl1pPr>
            <a:lvl2pPr indent="-375920" lvl="1" marL="3291840" marR="0" rtl="0" algn="l">
              <a:lnSpc>
                <a:spcPct val="90000"/>
              </a:lnSpc>
              <a:spcBef>
                <a:spcPts val="2400"/>
              </a:spcBef>
              <a:buClr>
                <a:schemeClr val="dk1"/>
              </a:buClr>
              <a:buSzPct val="100173"/>
              <a:buFont typeface="Arial"/>
              <a:buChar char="•"/>
              <a:defRPr b="0" i="0" sz="11520" u="none" cap="none" strike="noStrike">
                <a:solidFill>
                  <a:schemeClr val="dk1"/>
                </a:solidFill>
                <a:latin typeface="Calibri"/>
                <a:ea typeface="Calibri"/>
                <a:cs typeface="Calibri"/>
                <a:sym typeface="Calibri"/>
              </a:defRPr>
            </a:lvl2pPr>
            <a:lvl3pPr indent="-495300" lvl="2" marL="548640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3pPr>
            <a:lvl4pPr indent="-553719" lvl="3" marL="76809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4pPr>
            <a:lvl5pPr indent="-551179" lvl="4" marL="987552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5pPr>
            <a:lvl6pPr indent="-548640" lvl="5" marL="1207008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6pPr>
            <a:lvl7pPr indent="-558800" lvl="6" marL="14264639"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7pPr>
            <a:lvl8pPr indent="-556260" lvl="7" marL="1645920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8pPr>
            <a:lvl9pPr indent="-553721" lvl="8" marL="186537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3017519" y="1752607"/>
            <a:ext cx="37856160" cy="6362701"/>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2112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7" name="Shape 47"/>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4" name="Shape 54"/>
        <p:cNvGrpSpPr/>
        <p:nvPr/>
      </p:nvGrpSpPr>
      <p:grpSpPr>
        <a:xfrm>
          <a:off x="0" y="0"/>
          <a:ext cx="0" cy="0"/>
          <a:chOff x="0" y="0"/>
          <a:chExt cx="0" cy="0"/>
        </a:xfrm>
      </p:grpSpPr>
      <p:sp>
        <p:nvSpPr>
          <p:cNvPr id="55" name="Shape 55"/>
          <p:cNvSpPr txBox="1"/>
          <p:nvPr>
            <p:ph type="title"/>
          </p:nvPr>
        </p:nvSpPr>
        <p:spPr>
          <a:xfrm>
            <a:off x="3023236" y="2194559"/>
            <a:ext cx="14156054" cy="768095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1536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6" name="Shape 56"/>
          <p:cNvSpPr txBox="1"/>
          <p:nvPr>
            <p:ph idx="1" type="body"/>
          </p:nvPr>
        </p:nvSpPr>
        <p:spPr>
          <a:xfrm>
            <a:off x="18659476" y="4739646"/>
            <a:ext cx="22219920" cy="23393400"/>
          </a:xfrm>
          <a:prstGeom prst="rect">
            <a:avLst/>
          </a:prstGeom>
          <a:noFill/>
          <a:ln>
            <a:noFill/>
          </a:ln>
        </p:spPr>
        <p:txBody>
          <a:bodyPr anchorCtr="0" anchor="t" bIns="91425" lIns="91425" rIns="91425" tIns="91425"/>
          <a:lstStyle>
            <a:lvl1pPr indent="-121919" lvl="0" marL="1097280" marR="0" rtl="0" algn="l">
              <a:lnSpc>
                <a:spcPct val="90000"/>
              </a:lnSpc>
              <a:spcBef>
                <a:spcPts val="4800"/>
              </a:spcBef>
              <a:buClr>
                <a:schemeClr val="dk1"/>
              </a:buClr>
              <a:buSzPct val="99740"/>
              <a:buFont typeface="Arial"/>
              <a:buChar char="•"/>
              <a:defRPr b="0" i="0" sz="15360" u="none" cap="none" strike="noStrike">
                <a:solidFill>
                  <a:schemeClr val="dk1"/>
                </a:solidFill>
                <a:latin typeface="Calibri"/>
                <a:ea typeface="Calibri"/>
                <a:cs typeface="Calibri"/>
                <a:sym typeface="Calibri"/>
              </a:defRPr>
            </a:lvl1pPr>
            <a:lvl2pPr indent="-254000" lvl="1" marL="3291840" marR="0" rtl="0" algn="l">
              <a:lnSpc>
                <a:spcPct val="90000"/>
              </a:lnSpc>
              <a:spcBef>
                <a:spcPts val="2400"/>
              </a:spcBef>
              <a:buClr>
                <a:schemeClr val="dk1"/>
              </a:buClr>
              <a:buSzPct val="100298"/>
              <a:buFont typeface="Arial"/>
              <a:buChar char="•"/>
              <a:defRPr b="0" i="0" sz="13439" u="none" cap="none" strike="noStrike">
                <a:solidFill>
                  <a:schemeClr val="dk1"/>
                </a:solidFill>
                <a:latin typeface="Calibri"/>
                <a:ea typeface="Calibri"/>
                <a:cs typeface="Calibri"/>
                <a:sym typeface="Calibri"/>
              </a:defRPr>
            </a:lvl2pPr>
            <a:lvl3pPr indent="-373379" lvl="2" marL="5486400" marR="0" rtl="0" algn="l">
              <a:lnSpc>
                <a:spcPct val="90000"/>
              </a:lnSpc>
              <a:spcBef>
                <a:spcPts val="2400"/>
              </a:spcBef>
              <a:buClr>
                <a:schemeClr val="dk1"/>
              </a:buClr>
              <a:buSzPct val="100173"/>
              <a:buFont typeface="Arial"/>
              <a:buChar char="•"/>
              <a:defRPr b="0" i="0" sz="11520" u="none" cap="none" strike="noStrike">
                <a:solidFill>
                  <a:schemeClr val="dk1"/>
                </a:solidFill>
                <a:latin typeface="Calibri"/>
                <a:ea typeface="Calibri"/>
                <a:cs typeface="Calibri"/>
                <a:sym typeface="Calibri"/>
              </a:defRPr>
            </a:lvl3pPr>
            <a:lvl4pPr indent="-492759" lvl="3" marL="768096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4pPr>
            <a:lvl5pPr indent="-490219" lvl="4" marL="987552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5pPr>
            <a:lvl6pPr indent="-487680" lvl="5" marL="1207008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6pPr>
            <a:lvl7pPr indent="-497839" lvl="6" marL="14264639"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7pPr>
            <a:lvl8pPr indent="-495300" lvl="7" marL="1645920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8pPr>
            <a:lvl9pPr indent="-492760" lvl="8" marL="1865376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3023236" y="9875520"/>
            <a:ext cx="14156054" cy="18295622"/>
          </a:xfrm>
          <a:prstGeom prst="rect">
            <a:avLst/>
          </a:prstGeom>
          <a:noFill/>
          <a:ln>
            <a:noFill/>
          </a:ln>
        </p:spPr>
        <p:txBody>
          <a:bodyPr anchorCtr="0" anchor="t" bIns="91425" lIns="91425" rIns="91425" tIns="91425"/>
          <a:lstStyle>
            <a:lvl1pPr indent="0" lvl="0" marL="0" marR="0" rtl="0" algn="l">
              <a:lnSpc>
                <a:spcPct val="90000"/>
              </a:lnSpc>
              <a:spcBef>
                <a:spcPts val="4800"/>
              </a:spcBef>
              <a:buClr>
                <a:schemeClr val="dk1"/>
              </a:buClr>
              <a:buFont typeface="Arial"/>
              <a:buNone/>
              <a:defRPr b="0" i="0" sz="7680" u="none" cap="none" strike="noStrike">
                <a:solidFill>
                  <a:schemeClr val="dk1"/>
                </a:solidFill>
                <a:latin typeface="Calibri"/>
                <a:ea typeface="Calibri"/>
                <a:cs typeface="Calibri"/>
                <a:sym typeface="Calibri"/>
              </a:defRPr>
            </a:lvl1pPr>
            <a:lvl2pPr indent="-10160" lvl="1" marL="2194560" marR="0" rtl="0" algn="l">
              <a:lnSpc>
                <a:spcPct val="90000"/>
              </a:lnSpc>
              <a:spcBef>
                <a:spcPts val="2400"/>
              </a:spcBef>
              <a:buClr>
                <a:schemeClr val="dk1"/>
              </a:buClr>
              <a:buFont typeface="Arial"/>
              <a:buNone/>
              <a:defRPr b="0" i="0" sz="6719" u="none" cap="none" strike="noStrike">
                <a:solidFill>
                  <a:schemeClr val="dk1"/>
                </a:solidFill>
                <a:latin typeface="Calibri"/>
                <a:ea typeface="Calibri"/>
                <a:cs typeface="Calibri"/>
                <a:sym typeface="Calibri"/>
              </a:defRPr>
            </a:lvl2pPr>
            <a:lvl3pPr indent="-7620" lvl="2" marL="4389120" marR="0" rtl="0" algn="l">
              <a:lnSpc>
                <a:spcPct val="90000"/>
              </a:lnSpc>
              <a:spcBef>
                <a:spcPts val="2400"/>
              </a:spcBef>
              <a:buClr>
                <a:schemeClr val="dk1"/>
              </a:buClr>
              <a:buFont typeface="Arial"/>
              <a:buNone/>
              <a:defRPr b="0" i="0" sz="5760" u="none" cap="none" strike="noStrike">
                <a:solidFill>
                  <a:schemeClr val="dk1"/>
                </a:solidFill>
                <a:latin typeface="Calibri"/>
                <a:ea typeface="Calibri"/>
                <a:cs typeface="Calibri"/>
                <a:sym typeface="Calibri"/>
              </a:defRPr>
            </a:lvl3pPr>
            <a:lvl4pPr indent="-5080" lvl="3" marL="658368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4pPr>
            <a:lvl5pPr indent="-2540" lvl="4" marL="877824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5pPr>
            <a:lvl6pPr indent="0" lvl="5" marL="1097280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6pPr>
            <a:lvl7pPr indent="-10160" lvl="6" marL="13167361"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7pPr>
            <a:lvl8pPr indent="-7619" lvl="7" marL="1536192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8pPr>
            <a:lvl9pPr indent="-5080" lvl="8" marL="1755648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1" name="Shape 61"/>
        <p:cNvGrpSpPr/>
        <p:nvPr/>
      </p:nvGrpSpPr>
      <p:grpSpPr>
        <a:xfrm>
          <a:off x="0" y="0"/>
          <a:ext cx="0" cy="0"/>
          <a:chOff x="0" y="0"/>
          <a:chExt cx="0" cy="0"/>
        </a:xfrm>
      </p:grpSpPr>
      <p:sp>
        <p:nvSpPr>
          <p:cNvPr id="62" name="Shape 62"/>
          <p:cNvSpPr txBox="1"/>
          <p:nvPr>
            <p:ph type="title"/>
          </p:nvPr>
        </p:nvSpPr>
        <p:spPr>
          <a:xfrm>
            <a:off x="3023236" y="2194559"/>
            <a:ext cx="14156054" cy="768095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1536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3" name="Shape 63"/>
          <p:cNvSpPr/>
          <p:nvPr>
            <p:ph idx="2" type="pic"/>
          </p:nvPr>
        </p:nvSpPr>
        <p:spPr>
          <a:xfrm>
            <a:off x="18659476" y="4739646"/>
            <a:ext cx="22219920" cy="23393400"/>
          </a:xfrm>
          <a:prstGeom prst="rect">
            <a:avLst/>
          </a:prstGeom>
          <a:noFill/>
          <a:ln>
            <a:noFill/>
          </a:ln>
        </p:spPr>
        <p:txBody>
          <a:bodyPr anchorCtr="0" anchor="t" bIns="91425" lIns="91425" rIns="91425" tIns="91425"/>
          <a:lstStyle>
            <a:lvl1pPr indent="0" lvl="0" marL="0" marR="0" rtl="0" algn="l">
              <a:lnSpc>
                <a:spcPct val="90000"/>
              </a:lnSpc>
              <a:spcBef>
                <a:spcPts val="4800"/>
              </a:spcBef>
              <a:buClr>
                <a:schemeClr val="dk1"/>
              </a:buClr>
              <a:buFont typeface="Arial"/>
              <a:buNone/>
              <a:defRPr b="0" i="0" sz="15360" u="none" cap="none" strike="noStrike">
                <a:solidFill>
                  <a:schemeClr val="dk1"/>
                </a:solidFill>
                <a:latin typeface="Calibri"/>
                <a:ea typeface="Calibri"/>
                <a:cs typeface="Calibri"/>
                <a:sym typeface="Calibri"/>
              </a:defRPr>
            </a:lvl1pPr>
            <a:lvl2pPr indent="-10160" lvl="1" marL="2194560" marR="0" rtl="0" algn="l">
              <a:lnSpc>
                <a:spcPct val="90000"/>
              </a:lnSpc>
              <a:spcBef>
                <a:spcPts val="2400"/>
              </a:spcBef>
              <a:buClr>
                <a:schemeClr val="dk1"/>
              </a:buClr>
              <a:buFont typeface="Arial"/>
              <a:buNone/>
              <a:defRPr b="0" i="0" sz="13439" u="none" cap="none" strike="noStrike">
                <a:solidFill>
                  <a:schemeClr val="dk1"/>
                </a:solidFill>
                <a:latin typeface="Calibri"/>
                <a:ea typeface="Calibri"/>
                <a:cs typeface="Calibri"/>
                <a:sym typeface="Calibri"/>
              </a:defRPr>
            </a:lvl2pPr>
            <a:lvl3pPr indent="-7620" lvl="2" marL="4389120" marR="0" rtl="0" algn="l">
              <a:lnSpc>
                <a:spcPct val="90000"/>
              </a:lnSpc>
              <a:spcBef>
                <a:spcPts val="2400"/>
              </a:spcBef>
              <a:buClr>
                <a:schemeClr val="dk1"/>
              </a:buClr>
              <a:buFont typeface="Arial"/>
              <a:buNone/>
              <a:defRPr b="0" i="0" sz="11520" u="none" cap="none" strike="noStrike">
                <a:solidFill>
                  <a:schemeClr val="dk1"/>
                </a:solidFill>
                <a:latin typeface="Calibri"/>
                <a:ea typeface="Calibri"/>
                <a:cs typeface="Calibri"/>
                <a:sym typeface="Calibri"/>
              </a:defRPr>
            </a:lvl3pPr>
            <a:lvl4pPr indent="-5080" lvl="3" marL="6583680" marR="0" rtl="0" algn="l">
              <a:lnSpc>
                <a:spcPct val="90000"/>
              </a:lnSpc>
              <a:spcBef>
                <a:spcPts val="2400"/>
              </a:spcBef>
              <a:buClr>
                <a:schemeClr val="dk1"/>
              </a:buClr>
              <a:buFont typeface="Arial"/>
              <a:buNone/>
              <a:defRPr b="0" i="0" sz="9600" u="none" cap="none" strike="noStrike">
                <a:solidFill>
                  <a:schemeClr val="dk1"/>
                </a:solidFill>
                <a:latin typeface="Calibri"/>
                <a:ea typeface="Calibri"/>
                <a:cs typeface="Calibri"/>
                <a:sym typeface="Calibri"/>
              </a:defRPr>
            </a:lvl4pPr>
            <a:lvl5pPr indent="-2540" lvl="4" marL="8778240" marR="0" rtl="0" algn="l">
              <a:lnSpc>
                <a:spcPct val="90000"/>
              </a:lnSpc>
              <a:spcBef>
                <a:spcPts val="2400"/>
              </a:spcBef>
              <a:buClr>
                <a:schemeClr val="dk1"/>
              </a:buClr>
              <a:buFont typeface="Arial"/>
              <a:buNone/>
              <a:defRPr b="0" i="0" sz="9600" u="none" cap="none" strike="noStrike">
                <a:solidFill>
                  <a:schemeClr val="dk1"/>
                </a:solidFill>
                <a:latin typeface="Calibri"/>
                <a:ea typeface="Calibri"/>
                <a:cs typeface="Calibri"/>
                <a:sym typeface="Calibri"/>
              </a:defRPr>
            </a:lvl5pPr>
            <a:lvl6pPr indent="0" lvl="5" marL="10972800" marR="0" rtl="0" algn="l">
              <a:lnSpc>
                <a:spcPct val="90000"/>
              </a:lnSpc>
              <a:spcBef>
                <a:spcPts val="2400"/>
              </a:spcBef>
              <a:buClr>
                <a:schemeClr val="dk1"/>
              </a:buClr>
              <a:buFont typeface="Arial"/>
              <a:buNone/>
              <a:defRPr b="0" i="0" sz="9600" u="none" cap="none" strike="noStrike">
                <a:solidFill>
                  <a:schemeClr val="dk1"/>
                </a:solidFill>
                <a:latin typeface="Calibri"/>
                <a:ea typeface="Calibri"/>
                <a:cs typeface="Calibri"/>
                <a:sym typeface="Calibri"/>
              </a:defRPr>
            </a:lvl6pPr>
            <a:lvl7pPr indent="-10160" lvl="6" marL="13167361" marR="0" rtl="0" algn="l">
              <a:lnSpc>
                <a:spcPct val="90000"/>
              </a:lnSpc>
              <a:spcBef>
                <a:spcPts val="2400"/>
              </a:spcBef>
              <a:buClr>
                <a:schemeClr val="dk1"/>
              </a:buClr>
              <a:buFont typeface="Arial"/>
              <a:buNone/>
              <a:defRPr b="0" i="0" sz="9600" u="none" cap="none" strike="noStrike">
                <a:solidFill>
                  <a:schemeClr val="dk1"/>
                </a:solidFill>
                <a:latin typeface="Calibri"/>
                <a:ea typeface="Calibri"/>
                <a:cs typeface="Calibri"/>
                <a:sym typeface="Calibri"/>
              </a:defRPr>
            </a:lvl7pPr>
            <a:lvl8pPr indent="-7619" lvl="7" marL="15361920" marR="0" rtl="0" algn="l">
              <a:lnSpc>
                <a:spcPct val="90000"/>
              </a:lnSpc>
              <a:spcBef>
                <a:spcPts val="2400"/>
              </a:spcBef>
              <a:buClr>
                <a:schemeClr val="dk1"/>
              </a:buClr>
              <a:buFont typeface="Arial"/>
              <a:buNone/>
              <a:defRPr b="0" i="0" sz="9600" u="none" cap="none" strike="noStrike">
                <a:solidFill>
                  <a:schemeClr val="dk1"/>
                </a:solidFill>
                <a:latin typeface="Calibri"/>
                <a:ea typeface="Calibri"/>
                <a:cs typeface="Calibri"/>
                <a:sym typeface="Calibri"/>
              </a:defRPr>
            </a:lvl8pPr>
            <a:lvl9pPr indent="-5080" lvl="8" marL="17556480" marR="0" rtl="0" algn="l">
              <a:lnSpc>
                <a:spcPct val="90000"/>
              </a:lnSpc>
              <a:spcBef>
                <a:spcPts val="2400"/>
              </a:spcBef>
              <a:buClr>
                <a:schemeClr val="dk1"/>
              </a:buClr>
              <a:buFont typeface="Arial"/>
              <a:buNone/>
              <a:defRPr b="0" i="0" sz="96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3023236" y="9875520"/>
            <a:ext cx="14156054" cy="18295622"/>
          </a:xfrm>
          <a:prstGeom prst="rect">
            <a:avLst/>
          </a:prstGeom>
          <a:noFill/>
          <a:ln>
            <a:noFill/>
          </a:ln>
        </p:spPr>
        <p:txBody>
          <a:bodyPr anchorCtr="0" anchor="t" bIns="91425" lIns="91425" rIns="91425" tIns="91425"/>
          <a:lstStyle>
            <a:lvl1pPr indent="0" lvl="0" marL="0" marR="0" rtl="0" algn="l">
              <a:lnSpc>
                <a:spcPct val="90000"/>
              </a:lnSpc>
              <a:spcBef>
                <a:spcPts val="4800"/>
              </a:spcBef>
              <a:buClr>
                <a:schemeClr val="dk1"/>
              </a:buClr>
              <a:buFont typeface="Arial"/>
              <a:buNone/>
              <a:defRPr b="0" i="0" sz="7680" u="none" cap="none" strike="noStrike">
                <a:solidFill>
                  <a:schemeClr val="dk1"/>
                </a:solidFill>
                <a:latin typeface="Calibri"/>
                <a:ea typeface="Calibri"/>
                <a:cs typeface="Calibri"/>
                <a:sym typeface="Calibri"/>
              </a:defRPr>
            </a:lvl1pPr>
            <a:lvl2pPr indent="-10160" lvl="1" marL="2194560" marR="0" rtl="0" algn="l">
              <a:lnSpc>
                <a:spcPct val="90000"/>
              </a:lnSpc>
              <a:spcBef>
                <a:spcPts val="2400"/>
              </a:spcBef>
              <a:buClr>
                <a:schemeClr val="dk1"/>
              </a:buClr>
              <a:buFont typeface="Arial"/>
              <a:buNone/>
              <a:defRPr b="0" i="0" sz="6719" u="none" cap="none" strike="noStrike">
                <a:solidFill>
                  <a:schemeClr val="dk1"/>
                </a:solidFill>
                <a:latin typeface="Calibri"/>
                <a:ea typeface="Calibri"/>
                <a:cs typeface="Calibri"/>
                <a:sym typeface="Calibri"/>
              </a:defRPr>
            </a:lvl2pPr>
            <a:lvl3pPr indent="-7620" lvl="2" marL="4389120" marR="0" rtl="0" algn="l">
              <a:lnSpc>
                <a:spcPct val="90000"/>
              </a:lnSpc>
              <a:spcBef>
                <a:spcPts val="2400"/>
              </a:spcBef>
              <a:buClr>
                <a:schemeClr val="dk1"/>
              </a:buClr>
              <a:buFont typeface="Arial"/>
              <a:buNone/>
              <a:defRPr b="0" i="0" sz="5760" u="none" cap="none" strike="noStrike">
                <a:solidFill>
                  <a:schemeClr val="dk1"/>
                </a:solidFill>
                <a:latin typeface="Calibri"/>
                <a:ea typeface="Calibri"/>
                <a:cs typeface="Calibri"/>
                <a:sym typeface="Calibri"/>
              </a:defRPr>
            </a:lvl3pPr>
            <a:lvl4pPr indent="-5080" lvl="3" marL="658368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4pPr>
            <a:lvl5pPr indent="-2540" lvl="4" marL="877824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5pPr>
            <a:lvl6pPr indent="0" lvl="5" marL="1097280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6pPr>
            <a:lvl7pPr indent="-10160" lvl="6" marL="13167361"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7pPr>
            <a:lvl8pPr indent="-7619" lvl="7" marL="1536192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8pPr>
            <a:lvl9pPr indent="-5080" lvl="8" marL="17556480" marR="0" rtl="0" algn="l">
              <a:lnSpc>
                <a:spcPct val="90000"/>
              </a:lnSpc>
              <a:spcBef>
                <a:spcPts val="2400"/>
              </a:spcBef>
              <a:buClr>
                <a:schemeClr val="dk1"/>
              </a:buClr>
              <a:buFont typeface="Arial"/>
              <a:buNone/>
              <a:defRPr b="0" i="0" sz="48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sz="5760">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576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017519" y="1752607"/>
            <a:ext cx="37856160" cy="6362701"/>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2112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 name="Shape 7"/>
          <p:cNvSpPr txBox="1"/>
          <p:nvPr>
            <p:ph idx="1" type="body"/>
          </p:nvPr>
        </p:nvSpPr>
        <p:spPr>
          <a:xfrm>
            <a:off x="3017519" y="8763000"/>
            <a:ext cx="37856160" cy="20886421"/>
          </a:xfrm>
          <a:prstGeom prst="rect">
            <a:avLst/>
          </a:prstGeom>
          <a:noFill/>
          <a:ln>
            <a:noFill/>
          </a:ln>
        </p:spPr>
        <p:txBody>
          <a:bodyPr anchorCtr="0" anchor="t" bIns="91425" lIns="91425" rIns="91425" tIns="91425"/>
          <a:lstStyle>
            <a:lvl1pPr indent="-243840" lvl="0" marL="1097280" marR="0" rtl="0" algn="l">
              <a:lnSpc>
                <a:spcPct val="90000"/>
              </a:lnSpc>
              <a:spcBef>
                <a:spcPts val="4800"/>
              </a:spcBef>
              <a:buClr>
                <a:schemeClr val="dk1"/>
              </a:buClr>
              <a:buSzPct val="100298"/>
              <a:buFont typeface="Arial"/>
              <a:buChar char="•"/>
              <a:defRPr b="0" i="0" sz="13439" u="none" cap="none" strike="noStrike">
                <a:solidFill>
                  <a:schemeClr val="dk1"/>
                </a:solidFill>
                <a:latin typeface="Calibri"/>
                <a:ea typeface="Calibri"/>
                <a:cs typeface="Calibri"/>
                <a:sym typeface="Calibri"/>
              </a:defRPr>
            </a:lvl1pPr>
            <a:lvl2pPr indent="-375920" lvl="1" marL="3291840" marR="0" rtl="0" algn="l">
              <a:lnSpc>
                <a:spcPct val="90000"/>
              </a:lnSpc>
              <a:spcBef>
                <a:spcPts val="2400"/>
              </a:spcBef>
              <a:buClr>
                <a:schemeClr val="dk1"/>
              </a:buClr>
              <a:buSzPct val="100173"/>
              <a:buFont typeface="Arial"/>
              <a:buChar char="•"/>
              <a:defRPr b="0" i="0" sz="11520" u="none" cap="none" strike="noStrike">
                <a:solidFill>
                  <a:schemeClr val="dk1"/>
                </a:solidFill>
                <a:latin typeface="Calibri"/>
                <a:ea typeface="Calibri"/>
                <a:cs typeface="Calibri"/>
                <a:sym typeface="Calibri"/>
              </a:defRPr>
            </a:lvl2pPr>
            <a:lvl3pPr indent="-495300" lvl="2" marL="5486400" marR="0" rtl="0" algn="l">
              <a:lnSpc>
                <a:spcPct val="90000"/>
              </a:lnSpc>
              <a:spcBef>
                <a:spcPts val="2400"/>
              </a:spcBef>
              <a:buClr>
                <a:schemeClr val="dk1"/>
              </a:buClr>
              <a:buSzPct val="100000"/>
              <a:buFont typeface="Arial"/>
              <a:buChar char="•"/>
              <a:defRPr b="0" i="0" sz="9600" u="none" cap="none" strike="noStrike">
                <a:solidFill>
                  <a:schemeClr val="dk1"/>
                </a:solidFill>
                <a:latin typeface="Calibri"/>
                <a:ea typeface="Calibri"/>
                <a:cs typeface="Calibri"/>
                <a:sym typeface="Calibri"/>
              </a:defRPr>
            </a:lvl3pPr>
            <a:lvl4pPr indent="-553719" lvl="3" marL="76809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4pPr>
            <a:lvl5pPr indent="-551179" lvl="4" marL="987552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5pPr>
            <a:lvl6pPr indent="-548640" lvl="5" marL="1207008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6pPr>
            <a:lvl7pPr indent="-558800" lvl="6" marL="14264639"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7pPr>
            <a:lvl8pPr indent="-556260" lvl="7" marL="1645920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8pPr>
            <a:lvl9pPr indent="-553721" lvl="8" marL="18653760" marR="0" rtl="0" algn="l">
              <a:lnSpc>
                <a:spcPct val="90000"/>
              </a:lnSpc>
              <a:spcBef>
                <a:spcPts val="2400"/>
              </a:spcBef>
              <a:buClr>
                <a:schemeClr val="dk1"/>
              </a:buClr>
              <a:buSzPct val="100465"/>
              <a:buFont typeface="Arial"/>
              <a:buChar char="•"/>
              <a:defRPr b="0" i="0" sz="864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3017519" y="30510487"/>
            <a:ext cx="9875520" cy="1752600"/>
          </a:xfrm>
          <a:prstGeom prst="rect">
            <a:avLst/>
          </a:prstGeom>
          <a:noFill/>
          <a:ln>
            <a:noFill/>
          </a:ln>
        </p:spPr>
        <p:txBody>
          <a:bodyPr anchorCtr="0" anchor="ctr" bIns="91425" lIns="91425" rIns="91425" tIns="91425"/>
          <a:lstStyle>
            <a:lvl1pPr indent="0" lvl="0" marL="0" marR="0" rtl="0" algn="l">
              <a:spcBef>
                <a:spcPts val="0"/>
              </a:spcBef>
              <a:buNone/>
              <a:defRPr b="0" i="0" sz="5760" u="none" cap="none" strike="noStrike">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14538959" y="30510487"/>
            <a:ext cx="14813279" cy="1752600"/>
          </a:xfrm>
          <a:prstGeom prst="rect">
            <a:avLst/>
          </a:prstGeom>
          <a:noFill/>
          <a:ln>
            <a:noFill/>
          </a:ln>
        </p:spPr>
        <p:txBody>
          <a:bodyPr anchorCtr="0" anchor="ctr" bIns="91425" lIns="91425" rIns="91425" tIns="91425"/>
          <a:lstStyle>
            <a:lvl1pPr indent="0" lvl="0" marL="0" marR="0" rtl="0" algn="ctr">
              <a:spcBef>
                <a:spcPts val="0"/>
              </a:spcBef>
              <a:buNone/>
              <a:defRPr b="0" i="0" sz="5760" u="none" cap="none" strike="noStrike">
                <a:solidFill>
                  <a:srgbClr val="888888"/>
                </a:solidFill>
                <a:latin typeface="Calibri"/>
                <a:ea typeface="Calibri"/>
                <a:cs typeface="Calibri"/>
                <a:sym typeface="Calibri"/>
              </a:defRPr>
            </a:lvl1pPr>
            <a:lvl2pPr indent="-1929" lvl="1" marL="1843429" marR="0" rtl="0" algn="l">
              <a:spcBef>
                <a:spcPts val="0"/>
              </a:spcBef>
              <a:buNone/>
              <a:defRPr b="0" i="0" sz="7258" u="none" cap="none" strike="noStrike">
                <a:solidFill>
                  <a:schemeClr val="dk1"/>
                </a:solidFill>
                <a:latin typeface="Calibri"/>
                <a:ea typeface="Calibri"/>
                <a:cs typeface="Calibri"/>
                <a:sym typeface="Calibri"/>
              </a:defRPr>
            </a:lvl2pPr>
            <a:lvl3pPr indent="-3861" lvl="2" marL="3686861" marR="0" rtl="0" algn="l">
              <a:spcBef>
                <a:spcPts val="0"/>
              </a:spcBef>
              <a:buNone/>
              <a:defRPr b="0" i="0" sz="7258" u="none" cap="none" strike="noStrike">
                <a:solidFill>
                  <a:schemeClr val="dk1"/>
                </a:solidFill>
                <a:latin typeface="Calibri"/>
                <a:ea typeface="Calibri"/>
                <a:cs typeface="Calibri"/>
                <a:sym typeface="Calibri"/>
              </a:defRPr>
            </a:lvl3pPr>
            <a:lvl4pPr indent="-5791" lvl="3" marL="5530291" marR="0" rtl="0" algn="l">
              <a:spcBef>
                <a:spcPts val="0"/>
              </a:spcBef>
              <a:buNone/>
              <a:defRPr b="0" i="0" sz="7258" u="none" cap="none" strike="noStrike">
                <a:solidFill>
                  <a:schemeClr val="dk1"/>
                </a:solidFill>
                <a:latin typeface="Calibri"/>
                <a:ea typeface="Calibri"/>
                <a:cs typeface="Calibri"/>
                <a:sym typeface="Calibri"/>
              </a:defRPr>
            </a:lvl4pPr>
            <a:lvl5pPr indent="-7722" lvl="4" marL="7373722" marR="0" rtl="0" algn="l">
              <a:spcBef>
                <a:spcPts val="0"/>
              </a:spcBef>
              <a:buNone/>
              <a:defRPr b="0" i="0" sz="7258" u="none" cap="none" strike="noStrike">
                <a:solidFill>
                  <a:schemeClr val="dk1"/>
                </a:solidFill>
                <a:latin typeface="Calibri"/>
                <a:ea typeface="Calibri"/>
                <a:cs typeface="Calibri"/>
                <a:sym typeface="Calibri"/>
              </a:defRPr>
            </a:lvl5pPr>
            <a:lvl6pPr indent="-9652" lvl="5" marL="9217152" marR="0" rtl="0" algn="l">
              <a:spcBef>
                <a:spcPts val="0"/>
              </a:spcBef>
              <a:buNone/>
              <a:defRPr b="0" i="0" sz="7258" u="none" cap="none" strike="noStrike">
                <a:solidFill>
                  <a:schemeClr val="dk1"/>
                </a:solidFill>
                <a:latin typeface="Calibri"/>
                <a:ea typeface="Calibri"/>
                <a:cs typeface="Calibri"/>
                <a:sym typeface="Calibri"/>
              </a:defRPr>
            </a:lvl6pPr>
            <a:lvl7pPr indent="-11582" lvl="6" marL="11060582" marR="0" rtl="0" algn="l">
              <a:spcBef>
                <a:spcPts val="0"/>
              </a:spcBef>
              <a:buNone/>
              <a:defRPr b="0" i="0" sz="7258" u="none" cap="none" strike="noStrike">
                <a:solidFill>
                  <a:schemeClr val="dk1"/>
                </a:solidFill>
                <a:latin typeface="Calibri"/>
                <a:ea typeface="Calibri"/>
                <a:cs typeface="Calibri"/>
                <a:sym typeface="Calibri"/>
              </a:defRPr>
            </a:lvl7pPr>
            <a:lvl8pPr indent="-813" lvl="7" marL="12904013" marR="0" rtl="0" algn="l">
              <a:spcBef>
                <a:spcPts val="0"/>
              </a:spcBef>
              <a:buNone/>
              <a:defRPr b="0" i="0" sz="7258" u="none" cap="none" strike="noStrike">
                <a:solidFill>
                  <a:schemeClr val="dk1"/>
                </a:solidFill>
                <a:latin typeface="Calibri"/>
                <a:ea typeface="Calibri"/>
                <a:cs typeface="Calibri"/>
                <a:sym typeface="Calibri"/>
              </a:defRPr>
            </a:lvl8pPr>
            <a:lvl9pPr indent="-2742" lvl="8" marL="14747442" marR="0" rtl="0" algn="l">
              <a:spcBef>
                <a:spcPts val="0"/>
              </a:spcBef>
              <a:buNone/>
              <a:defRPr b="0" i="0" sz="7258"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30998159" y="30510487"/>
            <a:ext cx="9875520" cy="17526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576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07.png"/><Relationship Id="rId22" Type="http://schemas.openxmlformats.org/officeDocument/2006/relationships/image" Target="../media/image17.png"/><Relationship Id="rId10" Type="http://schemas.openxmlformats.org/officeDocument/2006/relationships/image" Target="../media/image08.png"/><Relationship Id="rId21" Type="http://schemas.openxmlformats.org/officeDocument/2006/relationships/image" Target="../media/image18.png"/><Relationship Id="rId13" Type="http://schemas.openxmlformats.org/officeDocument/2006/relationships/image" Target="../media/image09.png"/><Relationship Id="rId24" Type="http://schemas.openxmlformats.org/officeDocument/2006/relationships/image" Target="../media/image21.png"/><Relationship Id="rId12" Type="http://schemas.openxmlformats.org/officeDocument/2006/relationships/image" Target="../media/image10.png"/><Relationship Id="rId23" Type="http://schemas.openxmlformats.org/officeDocument/2006/relationships/image" Target="../media/image20.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2.png"/><Relationship Id="rId9" Type="http://schemas.openxmlformats.org/officeDocument/2006/relationships/image" Target="../media/image06.png"/><Relationship Id="rId15" Type="http://schemas.openxmlformats.org/officeDocument/2006/relationships/image" Target="../media/image12.png"/><Relationship Id="rId14" Type="http://schemas.openxmlformats.org/officeDocument/2006/relationships/image" Target="../media/image11.png"/><Relationship Id="rId17" Type="http://schemas.openxmlformats.org/officeDocument/2006/relationships/image" Target="../media/image14.png"/><Relationship Id="rId16" Type="http://schemas.openxmlformats.org/officeDocument/2006/relationships/image" Target="../media/image13.png"/><Relationship Id="rId5" Type="http://schemas.openxmlformats.org/officeDocument/2006/relationships/image" Target="../media/image01.png"/><Relationship Id="rId19" Type="http://schemas.openxmlformats.org/officeDocument/2006/relationships/image" Target="../media/image15.png"/><Relationship Id="rId6" Type="http://schemas.openxmlformats.org/officeDocument/2006/relationships/image" Target="../media/image03.png"/><Relationship Id="rId18" Type="http://schemas.openxmlformats.org/officeDocument/2006/relationships/image" Target="../media/image16.png"/><Relationship Id="rId7" Type="http://schemas.openxmlformats.org/officeDocument/2006/relationships/image" Target="../media/image04.png"/><Relationship Id="rId8"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9C9C9"/>
        </a:solidFill>
      </p:bgPr>
    </p:bg>
    <p:spTree>
      <p:nvGrpSpPr>
        <p:cNvPr id="83" name="Shape 83"/>
        <p:cNvGrpSpPr/>
        <p:nvPr/>
      </p:nvGrpSpPr>
      <p:grpSpPr>
        <a:xfrm>
          <a:off x="0" y="0"/>
          <a:ext cx="0" cy="0"/>
          <a:chOff x="0" y="0"/>
          <a:chExt cx="0" cy="0"/>
        </a:xfrm>
      </p:grpSpPr>
      <p:sp>
        <p:nvSpPr>
          <p:cNvPr id="84" name="Shape 84"/>
          <p:cNvSpPr/>
          <p:nvPr/>
        </p:nvSpPr>
        <p:spPr>
          <a:xfrm rot="10800000">
            <a:off x="12096746" y="4157522"/>
            <a:ext cx="9665014" cy="15654474"/>
          </a:xfrm>
          <a:prstGeom prst="round2SameRect">
            <a:avLst>
              <a:gd fmla="val 16667" name="adj1"/>
              <a:gd fmla="val 0" name="adj2"/>
            </a:avLst>
          </a:prstGeom>
          <a:solidFill>
            <a:schemeClr val="l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7258" u="none" cap="none" strike="noStrike">
              <a:solidFill>
                <a:schemeClr val="lt1"/>
              </a:solidFill>
              <a:latin typeface="Calibri"/>
              <a:ea typeface="Calibri"/>
              <a:cs typeface="Calibri"/>
              <a:sym typeface="Calibri"/>
            </a:endParaRPr>
          </a:p>
        </p:txBody>
      </p:sp>
      <p:sp>
        <p:nvSpPr>
          <p:cNvPr id="85" name="Shape 85"/>
          <p:cNvSpPr/>
          <p:nvPr/>
        </p:nvSpPr>
        <p:spPr>
          <a:xfrm>
            <a:off x="12096743" y="4182242"/>
            <a:ext cx="9665016" cy="674744"/>
          </a:xfrm>
          <a:prstGeom prst="rect">
            <a:avLst/>
          </a:prstGeom>
          <a:solidFill>
            <a:srgbClr val="2F549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0" i="0" lang="en-US" sz="7258" u="none" cap="none" strike="noStrike">
                <a:solidFill>
                  <a:schemeClr val="lt1"/>
                </a:solidFill>
                <a:latin typeface="Calibri"/>
                <a:ea typeface="Calibri"/>
                <a:cs typeface="Calibri"/>
                <a:sym typeface="Calibri"/>
              </a:rPr>
              <a:t>Top Words/Hashtags</a:t>
            </a:r>
          </a:p>
        </p:txBody>
      </p:sp>
      <p:pic>
        <p:nvPicPr>
          <p:cNvPr id="86" name="Shape 86"/>
          <p:cNvPicPr preferRelativeResize="0"/>
          <p:nvPr/>
        </p:nvPicPr>
        <p:blipFill rotWithShape="1">
          <a:blip r:embed="rId3">
            <a:alphaModFix/>
          </a:blip>
          <a:srcRect b="0" l="0" r="0" t="0"/>
          <a:stretch/>
        </p:blipFill>
        <p:spPr>
          <a:xfrm>
            <a:off x="14387043" y="6183275"/>
            <a:ext cx="4697522" cy="3131681"/>
          </a:xfrm>
          <a:prstGeom prst="rect">
            <a:avLst/>
          </a:prstGeom>
          <a:noFill/>
          <a:ln>
            <a:noFill/>
          </a:ln>
        </p:spPr>
      </p:pic>
      <p:pic>
        <p:nvPicPr>
          <p:cNvPr id="87" name="Shape 87"/>
          <p:cNvPicPr preferRelativeResize="0"/>
          <p:nvPr/>
        </p:nvPicPr>
        <p:blipFill rotWithShape="1">
          <a:blip r:embed="rId4">
            <a:alphaModFix/>
          </a:blip>
          <a:srcRect b="0" l="0" r="0" t="0"/>
          <a:stretch/>
        </p:blipFill>
        <p:spPr>
          <a:xfrm>
            <a:off x="13880484" y="10574909"/>
            <a:ext cx="5678286" cy="4213403"/>
          </a:xfrm>
          <a:prstGeom prst="rect">
            <a:avLst/>
          </a:prstGeom>
          <a:noFill/>
          <a:ln>
            <a:noFill/>
          </a:ln>
        </p:spPr>
      </p:pic>
      <p:sp>
        <p:nvSpPr>
          <p:cNvPr id="88" name="Shape 88"/>
          <p:cNvSpPr txBox="1"/>
          <p:nvPr/>
        </p:nvSpPr>
        <p:spPr>
          <a:xfrm>
            <a:off x="12264177" y="5075089"/>
            <a:ext cx="9315663"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2400" u="none" cap="none" strike="noStrike">
                <a:solidFill>
                  <a:schemeClr val="dk1"/>
                </a:solidFill>
                <a:latin typeface="Calibri"/>
                <a:ea typeface="Calibri"/>
                <a:cs typeface="Calibri"/>
                <a:sym typeface="Calibri"/>
              </a:rPr>
              <a:t>The word cloud below shows the most frequently used words found in tweets from the 89 official movies accounts, where the size of the word is proportional to its frequency. All common stopwords (e.g. I, you, have, does, etc.) were excluded to ensure significance of the result. </a:t>
            </a:r>
          </a:p>
        </p:txBody>
      </p:sp>
      <p:pic>
        <p:nvPicPr>
          <p:cNvPr id="89" name="Shape 89"/>
          <p:cNvPicPr preferRelativeResize="0"/>
          <p:nvPr/>
        </p:nvPicPr>
        <p:blipFill rotWithShape="1">
          <a:blip r:embed="rId5">
            <a:alphaModFix/>
          </a:blip>
          <a:srcRect b="0" l="0" r="0" t="0"/>
          <a:stretch/>
        </p:blipFill>
        <p:spPr>
          <a:xfrm>
            <a:off x="13880482" y="15063190"/>
            <a:ext cx="5678286" cy="4387766"/>
          </a:xfrm>
          <a:prstGeom prst="rect">
            <a:avLst/>
          </a:prstGeom>
          <a:noFill/>
          <a:ln>
            <a:noFill/>
          </a:ln>
        </p:spPr>
      </p:pic>
      <p:sp>
        <p:nvSpPr>
          <p:cNvPr id="90" name="Shape 90"/>
          <p:cNvSpPr txBox="1"/>
          <p:nvPr/>
        </p:nvSpPr>
        <p:spPr>
          <a:xfrm>
            <a:off x="12264175" y="8768679"/>
            <a:ext cx="9315665"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Analysis of the frequent hashtags reveals that all top 10 hashtags are movie names and were mostly used by the respective official movie accounts (as shown in Figure 1). After removing movie name hashtags, the result shows that 6 out of the top 10 hashtags were created in movie marketing campaigns (as shown in Figure 2).</a:t>
            </a:r>
          </a:p>
        </p:txBody>
      </p:sp>
      <p:sp>
        <p:nvSpPr>
          <p:cNvPr id="91" name="Shape 91"/>
          <p:cNvSpPr/>
          <p:nvPr/>
        </p:nvSpPr>
        <p:spPr>
          <a:xfrm rot="10800000">
            <a:off x="461927" y="4191661"/>
            <a:ext cx="11116450" cy="27736135"/>
          </a:xfrm>
          <a:prstGeom prst="round2SameRect">
            <a:avLst>
              <a:gd fmla="val 16667" name="adj1"/>
              <a:gd fmla="val 0" name="adj2"/>
            </a:avLst>
          </a:prstGeom>
          <a:solidFill>
            <a:schemeClr val="l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7258">
              <a:solidFill>
                <a:schemeClr val="lt1"/>
              </a:solidFill>
              <a:latin typeface="Calibri"/>
              <a:ea typeface="Calibri"/>
              <a:cs typeface="Calibri"/>
              <a:sym typeface="Calibri"/>
            </a:endParaRPr>
          </a:p>
        </p:txBody>
      </p:sp>
      <p:sp>
        <p:nvSpPr>
          <p:cNvPr id="92" name="Shape 92"/>
          <p:cNvSpPr/>
          <p:nvPr/>
        </p:nvSpPr>
        <p:spPr>
          <a:xfrm>
            <a:off x="438145" y="4157521"/>
            <a:ext cx="11140231" cy="684503"/>
          </a:xfrm>
          <a:prstGeom prst="rect">
            <a:avLst/>
          </a:prstGeom>
          <a:solidFill>
            <a:srgbClr val="2F549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7258">
                <a:solidFill>
                  <a:schemeClr val="lt1"/>
                </a:solidFill>
                <a:latin typeface="Calibri"/>
                <a:ea typeface="Calibri"/>
                <a:cs typeface="Calibri"/>
                <a:sym typeface="Calibri"/>
              </a:rPr>
              <a:t>Motivation</a:t>
            </a:r>
          </a:p>
        </p:txBody>
      </p:sp>
      <p:sp>
        <p:nvSpPr>
          <p:cNvPr id="93" name="Shape 93"/>
          <p:cNvSpPr/>
          <p:nvPr/>
        </p:nvSpPr>
        <p:spPr>
          <a:xfrm rot="10800000">
            <a:off x="22447558" y="4110505"/>
            <a:ext cx="20529238" cy="15701488"/>
          </a:xfrm>
          <a:prstGeom prst="round2SameRect">
            <a:avLst>
              <a:gd fmla="val 16667" name="adj1"/>
              <a:gd fmla="val 0" name="adj2"/>
            </a:avLst>
          </a:prstGeom>
          <a:solidFill>
            <a:schemeClr val="l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7258">
              <a:solidFill>
                <a:schemeClr val="lt1"/>
              </a:solidFill>
              <a:latin typeface="Calibri"/>
              <a:ea typeface="Calibri"/>
              <a:cs typeface="Calibri"/>
              <a:sym typeface="Calibri"/>
            </a:endParaRPr>
          </a:p>
        </p:txBody>
      </p:sp>
      <p:sp>
        <p:nvSpPr>
          <p:cNvPr id="94" name="Shape 94"/>
          <p:cNvSpPr/>
          <p:nvPr/>
        </p:nvSpPr>
        <p:spPr>
          <a:xfrm>
            <a:off x="22447557" y="4125467"/>
            <a:ext cx="20529237" cy="716557"/>
          </a:xfrm>
          <a:prstGeom prst="rect">
            <a:avLst/>
          </a:prstGeom>
          <a:solidFill>
            <a:srgbClr val="2F549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7258">
                <a:solidFill>
                  <a:schemeClr val="lt1"/>
                </a:solidFill>
                <a:latin typeface="Calibri"/>
                <a:ea typeface="Calibri"/>
                <a:cs typeface="Calibri"/>
                <a:sym typeface="Calibri"/>
              </a:rPr>
              <a:t>Promotion and Sales</a:t>
            </a:r>
          </a:p>
        </p:txBody>
      </p:sp>
      <p:sp>
        <p:nvSpPr>
          <p:cNvPr id="95" name="Shape 95"/>
          <p:cNvSpPr/>
          <p:nvPr/>
        </p:nvSpPr>
        <p:spPr>
          <a:xfrm rot="10800000">
            <a:off x="12268195" y="20355356"/>
            <a:ext cx="30708600" cy="11572443"/>
          </a:xfrm>
          <a:prstGeom prst="round2SameRect">
            <a:avLst>
              <a:gd fmla="val 16667" name="adj1"/>
              <a:gd fmla="val 0" name="adj2"/>
            </a:avLst>
          </a:prstGeom>
          <a:solidFill>
            <a:schemeClr val="lt1"/>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7258">
              <a:solidFill>
                <a:schemeClr val="lt1"/>
              </a:solidFill>
              <a:latin typeface="Calibri"/>
              <a:ea typeface="Calibri"/>
              <a:cs typeface="Calibri"/>
              <a:sym typeface="Calibri"/>
            </a:endParaRPr>
          </a:p>
        </p:txBody>
      </p:sp>
      <p:sp>
        <p:nvSpPr>
          <p:cNvPr id="96" name="Shape 96"/>
          <p:cNvSpPr/>
          <p:nvPr/>
        </p:nvSpPr>
        <p:spPr>
          <a:xfrm>
            <a:off x="12268196" y="20355356"/>
            <a:ext cx="30708600" cy="731519"/>
          </a:xfrm>
          <a:prstGeom prst="rect">
            <a:avLst/>
          </a:prstGeom>
          <a:solidFill>
            <a:srgbClr val="2F549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7258">
                <a:solidFill>
                  <a:schemeClr val="lt1"/>
                </a:solidFill>
                <a:latin typeface="Calibri"/>
                <a:ea typeface="Calibri"/>
                <a:cs typeface="Calibri"/>
                <a:sym typeface="Calibri"/>
              </a:rPr>
              <a:t>Promotion Style and Sentiment Analysis </a:t>
            </a:r>
          </a:p>
        </p:txBody>
      </p:sp>
      <p:sp>
        <p:nvSpPr>
          <p:cNvPr id="97" name="Shape 97"/>
          <p:cNvSpPr/>
          <p:nvPr/>
        </p:nvSpPr>
        <p:spPr>
          <a:xfrm>
            <a:off x="0" y="0"/>
            <a:ext cx="43891199" cy="3230166"/>
          </a:xfrm>
          <a:prstGeom prst="rect">
            <a:avLst/>
          </a:prstGeom>
          <a:solidFill>
            <a:srgbClr val="2F549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7258">
              <a:solidFill>
                <a:schemeClr val="lt1"/>
              </a:solidFill>
              <a:latin typeface="Calibri"/>
              <a:ea typeface="Calibri"/>
              <a:cs typeface="Calibri"/>
              <a:sym typeface="Calibri"/>
            </a:endParaRPr>
          </a:p>
        </p:txBody>
      </p:sp>
      <p:sp>
        <p:nvSpPr>
          <p:cNvPr id="98" name="Shape 98"/>
          <p:cNvSpPr txBox="1"/>
          <p:nvPr/>
        </p:nvSpPr>
        <p:spPr>
          <a:xfrm>
            <a:off x="4643628" y="538020"/>
            <a:ext cx="34603943" cy="1941576"/>
          </a:xfrm>
          <a:prstGeom prst="rect">
            <a:avLst/>
          </a:prstGeom>
          <a:noFill/>
          <a:ln>
            <a:noFill/>
          </a:ln>
        </p:spPr>
        <p:txBody>
          <a:bodyPr anchorCtr="1" anchor="ctr" bIns="45700" lIns="91425" rIns="91425" tIns="45700">
            <a:noAutofit/>
          </a:bodyPr>
          <a:lstStyle/>
          <a:p>
            <a:pPr indent="0" lvl="0" marL="0" marR="0" rtl="0" algn="ctr">
              <a:spcBef>
                <a:spcPts val="0"/>
              </a:spcBef>
              <a:buSzPct val="25000"/>
              <a:buNone/>
            </a:pPr>
            <a:r>
              <a:rPr b="1" lang="en-US" sz="7200">
                <a:solidFill>
                  <a:schemeClr val="lt1"/>
                </a:solidFill>
                <a:latin typeface="Calibri"/>
                <a:ea typeface="Calibri"/>
                <a:cs typeface="Calibri"/>
                <a:sym typeface="Calibri"/>
              </a:rPr>
              <a:t>2015 Top 100 Grossing Movie Promotions on Twitter</a:t>
            </a:r>
          </a:p>
          <a:p>
            <a:pPr indent="0" lvl="0" marL="0" marR="0" rtl="0" algn="ctr">
              <a:spcBef>
                <a:spcPts val="0"/>
              </a:spcBef>
              <a:buSzPct val="25000"/>
              <a:buNone/>
            </a:pPr>
            <a:r>
              <a:rPr b="1" lang="en-US" sz="4400">
                <a:solidFill>
                  <a:schemeClr val="lt1"/>
                </a:solidFill>
                <a:latin typeface="Calibri"/>
                <a:ea typeface="Calibri"/>
                <a:cs typeface="Calibri"/>
                <a:sym typeface="Calibri"/>
              </a:rPr>
              <a:t>Hoang Duong Trong, Cenzhuo Yao, Lu Zhang, Luyun Zhao, Sici Huang, Thibault Doutre</a:t>
            </a:r>
          </a:p>
        </p:txBody>
      </p:sp>
      <p:sp>
        <p:nvSpPr>
          <p:cNvPr id="99" name="Shape 99"/>
          <p:cNvSpPr/>
          <p:nvPr/>
        </p:nvSpPr>
        <p:spPr>
          <a:xfrm>
            <a:off x="0" y="3230166"/>
            <a:ext cx="43891199" cy="383998"/>
          </a:xfrm>
          <a:prstGeom prst="rect">
            <a:avLst/>
          </a:prstGeom>
          <a:solidFill>
            <a:schemeClr val="accent4"/>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7258">
              <a:solidFill>
                <a:schemeClr val="lt1"/>
              </a:solidFill>
              <a:latin typeface="Calibri"/>
              <a:ea typeface="Calibri"/>
              <a:cs typeface="Calibri"/>
              <a:sym typeface="Calibri"/>
            </a:endParaRPr>
          </a:p>
        </p:txBody>
      </p:sp>
      <p:pic>
        <p:nvPicPr>
          <p:cNvPr id="100" name="Shape 100"/>
          <p:cNvPicPr preferRelativeResize="0"/>
          <p:nvPr/>
        </p:nvPicPr>
        <p:blipFill rotWithShape="1">
          <a:blip r:embed="rId6">
            <a:alphaModFix/>
          </a:blip>
          <a:srcRect b="0" l="0" r="0" t="0"/>
          <a:stretch/>
        </p:blipFill>
        <p:spPr>
          <a:xfrm>
            <a:off x="1496458" y="332525"/>
            <a:ext cx="2565117" cy="2565117"/>
          </a:xfrm>
          <a:prstGeom prst="rect">
            <a:avLst/>
          </a:prstGeom>
          <a:noFill/>
          <a:ln>
            <a:noFill/>
          </a:ln>
        </p:spPr>
      </p:pic>
      <p:pic>
        <p:nvPicPr>
          <p:cNvPr id="101" name="Shape 101"/>
          <p:cNvPicPr preferRelativeResize="0"/>
          <p:nvPr/>
        </p:nvPicPr>
        <p:blipFill rotWithShape="1">
          <a:blip r:embed="rId6">
            <a:alphaModFix/>
          </a:blip>
          <a:srcRect b="0" l="0" r="0" t="0"/>
          <a:stretch/>
        </p:blipFill>
        <p:spPr>
          <a:xfrm>
            <a:off x="40411678" y="332523"/>
            <a:ext cx="2565117" cy="2565117"/>
          </a:xfrm>
          <a:prstGeom prst="rect">
            <a:avLst/>
          </a:prstGeom>
          <a:noFill/>
          <a:ln>
            <a:noFill/>
          </a:ln>
        </p:spPr>
      </p:pic>
      <p:pic>
        <p:nvPicPr>
          <p:cNvPr id="102" name="Shape 102"/>
          <p:cNvPicPr preferRelativeResize="0"/>
          <p:nvPr/>
        </p:nvPicPr>
        <p:blipFill rotWithShape="1">
          <a:blip r:embed="rId7">
            <a:alphaModFix/>
          </a:blip>
          <a:srcRect b="11858" l="0" r="3643" t="1"/>
          <a:stretch/>
        </p:blipFill>
        <p:spPr>
          <a:xfrm>
            <a:off x="23597370" y="13522351"/>
            <a:ext cx="8306194" cy="5698434"/>
          </a:xfrm>
          <a:prstGeom prst="rect">
            <a:avLst/>
          </a:prstGeom>
          <a:noFill/>
          <a:ln>
            <a:noFill/>
          </a:ln>
        </p:spPr>
      </p:pic>
      <p:sp>
        <p:nvSpPr>
          <p:cNvPr id="103" name="Shape 103"/>
          <p:cNvSpPr txBox="1"/>
          <p:nvPr/>
        </p:nvSpPr>
        <p:spPr>
          <a:xfrm>
            <a:off x="32330593" y="15399204"/>
            <a:ext cx="10260128"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 Each distributor has 5-17 movies in the top 100 grossing movies of 2015. </a:t>
            </a:r>
          </a:p>
          <a:p>
            <a:pPr indent="0" lvl="0" marL="0" marR="0" rtl="0" algn="l">
              <a:spcBef>
                <a:spcPts val="0"/>
              </a:spcBef>
              <a:buSzPct val="25000"/>
              <a:buNone/>
            </a:pPr>
            <a:r>
              <a:rPr lang="en-US" sz="2400">
                <a:solidFill>
                  <a:schemeClr val="dk1"/>
                </a:solidFill>
                <a:latin typeface="Calibri"/>
                <a:ea typeface="Calibri"/>
                <a:cs typeface="Calibri"/>
                <a:sym typeface="Calibri"/>
              </a:rPr>
              <a:t>● One or two popular movies might dominate in the number of followers amogst the whole group.</a:t>
            </a:r>
          </a:p>
        </p:txBody>
      </p:sp>
      <p:pic>
        <p:nvPicPr>
          <p:cNvPr id="104" name="Shape 104"/>
          <p:cNvPicPr preferRelativeResize="0"/>
          <p:nvPr/>
        </p:nvPicPr>
        <p:blipFill rotWithShape="1">
          <a:blip r:embed="rId8">
            <a:alphaModFix/>
          </a:blip>
          <a:srcRect b="0" l="0" r="0" t="0"/>
          <a:stretch/>
        </p:blipFill>
        <p:spPr>
          <a:xfrm>
            <a:off x="32229321" y="9794728"/>
            <a:ext cx="5204957" cy="4539748"/>
          </a:xfrm>
          <a:prstGeom prst="rect">
            <a:avLst/>
          </a:prstGeom>
          <a:noFill/>
          <a:ln>
            <a:noFill/>
          </a:ln>
        </p:spPr>
      </p:pic>
      <p:pic>
        <p:nvPicPr>
          <p:cNvPr id="105" name="Shape 105"/>
          <p:cNvPicPr preferRelativeResize="0"/>
          <p:nvPr/>
        </p:nvPicPr>
        <p:blipFill rotWithShape="1">
          <a:blip r:embed="rId9">
            <a:alphaModFix/>
          </a:blip>
          <a:srcRect b="0" l="0" r="0" t="0"/>
          <a:stretch/>
        </p:blipFill>
        <p:spPr>
          <a:xfrm>
            <a:off x="32230259" y="5202121"/>
            <a:ext cx="5217775" cy="4056935"/>
          </a:xfrm>
          <a:prstGeom prst="rect">
            <a:avLst/>
          </a:prstGeom>
          <a:noFill/>
          <a:ln>
            <a:noFill/>
          </a:ln>
        </p:spPr>
      </p:pic>
      <p:pic>
        <p:nvPicPr>
          <p:cNvPr id="106" name="Shape 106"/>
          <p:cNvPicPr preferRelativeResize="0"/>
          <p:nvPr/>
        </p:nvPicPr>
        <p:blipFill rotWithShape="1">
          <a:blip r:embed="rId10">
            <a:alphaModFix/>
          </a:blip>
          <a:srcRect b="14065" l="14493" r="-2737" t="22724"/>
          <a:stretch/>
        </p:blipFill>
        <p:spPr>
          <a:xfrm>
            <a:off x="23758631" y="6768484"/>
            <a:ext cx="7048424" cy="6120999"/>
          </a:xfrm>
          <a:prstGeom prst="rect">
            <a:avLst/>
          </a:prstGeom>
          <a:noFill/>
          <a:ln>
            <a:noFill/>
          </a:ln>
        </p:spPr>
      </p:pic>
      <p:sp>
        <p:nvSpPr>
          <p:cNvPr id="107" name="Shape 107"/>
          <p:cNvSpPr txBox="1"/>
          <p:nvPr/>
        </p:nvSpPr>
        <p:spPr>
          <a:xfrm>
            <a:off x="22889034" y="5202121"/>
            <a:ext cx="9989544"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The </a:t>
            </a:r>
            <a:r>
              <a:rPr b="1" lang="en-US" sz="2400">
                <a:solidFill>
                  <a:schemeClr val="dk1"/>
                </a:solidFill>
                <a:latin typeface="Calibri"/>
                <a:ea typeface="Calibri"/>
                <a:cs typeface="Calibri"/>
                <a:sym typeface="Calibri"/>
              </a:rPr>
              <a:t>Correlogram </a:t>
            </a:r>
            <a:r>
              <a:rPr lang="en-US" sz="2400">
                <a:solidFill>
                  <a:schemeClr val="dk1"/>
                </a:solidFill>
                <a:latin typeface="Calibri"/>
                <a:ea typeface="Calibri"/>
                <a:cs typeface="Calibri"/>
                <a:sym typeface="Calibri"/>
              </a:rPr>
              <a:t> below shows strong positive correlations between:</a:t>
            </a:r>
          </a:p>
          <a:p>
            <a:pPr indent="0" lvl="0" marL="0" marR="0" rtl="0" algn="l">
              <a:spcBef>
                <a:spcPts val="0"/>
              </a:spcBef>
              <a:buSzPct val="25000"/>
              <a:buNone/>
            </a:pPr>
            <a:r>
              <a:rPr lang="en-US" sz="2400">
                <a:solidFill>
                  <a:schemeClr val="dk1"/>
                </a:solidFill>
                <a:latin typeface="Calibri"/>
                <a:ea typeface="Calibri"/>
                <a:cs typeface="Calibri"/>
                <a:sym typeface="Calibri"/>
              </a:rPr>
              <a:t>●         </a:t>
            </a:r>
            <a:r>
              <a:rPr lang="en-US" sz="2200">
                <a:solidFill>
                  <a:schemeClr val="dk1"/>
                </a:solidFill>
                <a:latin typeface="Calibri"/>
                <a:ea typeface="Calibri"/>
                <a:cs typeface="Calibri"/>
                <a:sym typeface="Calibri"/>
              </a:rPr>
              <a:t>number of followers on Twitter and movie’s box office result</a:t>
            </a:r>
          </a:p>
          <a:p>
            <a:pPr indent="0" lvl="0" marL="0" marR="0" rtl="0" algn="l">
              <a:spcBef>
                <a:spcPts val="0"/>
              </a:spcBef>
              <a:buSzPct val="25000"/>
              <a:buNone/>
            </a:pPr>
            <a:r>
              <a:rPr lang="en-US" sz="2200">
                <a:solidFill>
                  <a:schemeClr val="dk1"/>
                </a:solidFill>
                <a:latin typeface="Calibri"/>
                <a:ea typeface="Calibri"/>
                <a:cs typeface="Calibri"/>
                <a:sym typeface="Calibri"/>
              </a:rPr>
              <a:t>●          number of reviews on IMDB and movie’s box office result</a:t>
            </a:r>
          </a:p>
        </p:txBody>
      </p:sp>
      <p:pic>
        <p:nvPicPr>
          <p:cNvPr id="108" name="Shape 108"/>
          <p:cNvPicPr preferRelativeResize="0"/>
          <p:nvPr/>
        </p:nvPicPr>
        <p:blipFill rotWithShape="1">
          <a:blip r:embed="rId11">
            <a:alphaModFix/>
          </a:blip>
          <a:srcRect b="0" l="0" r="0" t="0"/>
          <a:stretch/>
        </p:blipFill>
        <p:spPr>
          <a:xfrm>
            <a:off x="23266632" y="5583807"/>
            <a:ext cx="374242" cy="340219"/>
          </a:xfrm>
          <a:prstGeom prst="rect">
            <a:avLst/>
          </a:prstGeom>
          <a:noFill/>
          <a:ln>
            <a:noFill/>
          </a:ln>
        </p:spPr>
      </p:pic>
      <p:pic>
        <p:nvPicPr>
          <p:cNvPr id="109" name="Shape 109"/>
          <p:cNvPicPr preferRelativeResize="0"/>
          <p:nvPr/>
        </p:nvPicPr>
        <p:blipFill rotWithShape="1">
          <a:blip r:embed="rId12">
            <a:alphaModFix/>
          </a:blip>
          <a:srcRect b="6340" l="1290" r="14078" t="8315"/>
          <a:stretch/>
        </p:blipFill>
        <p:spPr>
          <a:xfrm>
            <a:off x="23179242" y="5998471"/>
            <a:ext cx="549024" cy="413641"/>
          </a:xfrm>
          <a:prstGeom prst="rect">
            <a:avLst/>
          </a:prstGeom>
          <a:noFill/>
          <a:ln>
            <a:noFill/>
          </a:ln>
        </p:spPr>
      </p:pic>
      <p:sp>
        <p:nvSpPr>
          <p:cNvPr id="110" name="Shape 110"/>
          <p:cNvSpPr txBox="1"/>
          <p:nvPr/>
        </p:nvSpPr>
        <p:spPr>
          <a:xfrm>
            <a:off x="37647593" y="5583807"/>
            <a:ext cx="5192593" cy="415498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 Confirmed: </a:t>
            </a:r>
          </a:p>
          <a:p>
            <a:pPr indent="0" lvl="0" marL="0" marR="0" rtl="0" algn="l">
              <a:spcBef>
                <a:spcPts val="0"/>
              </a:spcBef>
              <a:buSzPct val="25000"/>
              <a:buNone/>
            </a:pPr>
            <a:r>
              <a:rPr lang="en-US" sz="2400">
                <a:solidFill>
                  <a:schemeClr val="dk1"/>
                </a:solidFill>
                <a:latin typeface="Calibri"/>
                <a:ea typeface="Calibri"/>
                <a:cs typeface="Calibri"/>
                <a:sym typeface="Calibri"/>
              </a:rPr>
              <a:t>    Number of followers on Twitter and movie’s box office result are positively correlated .</a:t>
            </a:r>
          </a:p>
          <a:p>
            <a:pPr indent="0" lvl="0" marL="0" marR="0" rtl="0" algn="l">
              <a:spcBef>
                <a:spcPts val="0"/>
              </a:spcBef>
              <a:buSzPct val="25000"/>
              <a:buNone/>
            </a:pPr>
            <a:r>
              <a:rPr lang="en-US" sz="2400">
                <a:solidFill>
                  <a:schemeClr val="dk1"/>
                </a:solidFill>
                <a:latin typeface="Calibri"/>
                <a:ea typeface="Calibri"/>
                <a:cs typeface="Calibri"/>
                <a:sym typeface="Calibri"/>
              </a:rPr>
              <a:t>● Predictable Outliers: </a:t>
            </a:r>
          </a:p>
          <a:p>
            <a:pPr indent="0" lvl="0" marL="0" marR="0" rtl="0" algn="l">
              <a:spcBef>
                <a:spcPts val="0"/>
              </a:spcBef>
              <a:buSzPct val="25000"/>
              <a:buNone/>
            </a:pPr>
            <a:r>
              <a:rPr lang="en-US" sz="2400">
                <a:solidFill>
                  <a:schemeClr val="dk1"/>
                </a:solidFill>
                <a:latin typeface="Calibri"/>
                <a:ea typeface="Calibri"/>
                <a:cs typeface="Calibri"/>
                <a:sym typeface="Calibri"/>
              </a:rPr>
              <a:t>    Ted2 has a large number of followers on Twitter but its sales were relatively low. One possible explanation is that people had high expectations based on the success of Ted1, but Ted2 failed to meet such expectations.</a:t>
            </a:r>
          </a:p>
        </p:txBody>
      </p:sp>
      <p:sp>
        <p:nvSpPr>
          <p:cNvPr id="111" name="Shape 111"/>
          <p:cNvSpPr txBox="1"/>
          <p:nvPr/>
        </p:nvSpPr>
        <p:spPr>
          <a:xfrm>
            <a:off x="37565825" y="10331532"/>
            <a:ext cx="5244606" cy="4524315"/>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 Confirmed:</a:t>
            </a:r>
          </a:p>
          <a:p>
            <a:pPr indent="0" lvl="0" marL="0" marR="0" rtl="0" algn="l">
              <a:spcBef>
                <a:spcPts val="0"/>
              </a:spcBef>
              <a:buSzPct val="25000"/>
              <a:buNone/>
            </a:pPr>
            <a:r>
              <a:rPr lang="en-US" sz="2400">
                <a:solidFill>
                  <a:schemeClr val="dk1"/>
                </a:solidFill>
                <a:latin typeface="Calibri"/>
                <a:ea typeface="Calibri"/>
                <a:cs typeface="Calibri"/>
                <a:sym typeface="Calibri"/>
              </a:rPr>
              <a:t>    Number of reviews on IMDB and movie’s box office result are positively correlated. </a:t>
            </a:r>
          </a:p>
          <a:p>
            <a:pPr indent="0" lvl="0" marL="0" marR="0" rtl="0" algn="l">
              <a:spcBef>
                <a:spcPts val="0"/>
              </a:spcBef>
              <a:buSzPct val="25000"/>
              <a:buNone/>
            </a:pPr>
            <a:r>
              <a:rPr lang="en-US" sz="2400">
                <a:solidFill>
                  <a:schemeClr val="dk1"/>
                </a:solidFill>
                <a:latin typeface="Calibri"/>
                <a:ea typeface="Calibri"/>
                <a:cs typeface="Calibri"/>
                <a:sym typeface="Calibri"/>
              </a:rPr>
              <a:t>● Predictable Outliers:</a:t>
            </a:r>
          </a:p>
          <a:p>
            <a:pPr indent="0" lvl="0" marL="0" marR="0" rtl="0" algn="l">
              <a:spcBef>
                <a:spcPts val="0"/>
              </a:spcBef>
              <a:buSzPct val="25000"/>
              <a:buNone/>
            </a:pPr>
            <a:r>
              <a:rPr lang="en-US" sz="2400">
                <a:solidFill>
                  <a:schemeClr val="dk1"/>
                </a:solidFill>
                <a:latin typeface="Calibri"/>
                <a:ea typeface="Calibri"/>
                <a:cs typeface="Calibri"/>
                <a:sym typeface="Calibri"/>
              </a:rPr>
              <a:t>    The cluster contains four cartoon movies, the majority audience of which are children. Therefore, it makes sense that the movies didn’t receive many reviews despite their strong performances in the box office.</a:t>
            </a:r>
          </a:p>
          <a:p>
            <a:pPr indent="0" lvl="0" marL="0" marR="0" rtl="0" algn="l">
              <a:spcBef>
                <a:spcPts val="0"/>
              </a:spcBef>
              <a:buNone/>
            </a:pPr>
            <a:r>
              <a:t/>
            </a:r>
            <a:endParaRPr sz="2400">
              <a:solidFill>
                <a:schemeClr val="dk1"/>
              </a:solidFill>
              <a:latin typeface="Calibri"/>
              <a:ea typeface="Calibri"/>
              <a:cs typeface="Calibri"/>
              <a:sym typeface="Calibri"/>
            </a:endParaRPr>
          </a:p>
        </p:txBody>
      </p:sp>
      <p:pic>
        <p:nvPicPr>
          <p:cNvPr id="112" name="Shape 112"/>
          <p:cNvPicPr preferRelativeResize="0"/>
          <p:nvPr/>
        </p:nvPicPr>
        <p:blipFill rotWithShape="1">
          <a:blip r:embed="rId13">
            <a:alphaModFix/>
          </a:blip>
          <a:srcRect b="0" l="0" r="0" t="0"/>
          <a:stretch/>
        </p:blipFill>
        <p:spPr>
          <a:xfrm>
            <a:off x="14207348" y="21411779"/>
            <a:ext cx="7554300" cy="5665799"/>
          </a:xfrm>
          <a:prstGeom prst="rect">
            <a:avLst/>
          </a:prstGeom>
          <a:noFill/>
          <a:ln>
            <a:noFill/>
          </a:ln>
        </p:spPr>
      </p:pic>
      <p:pic>
        <p:nvPicPr>
          <p:cNvPr id="113" name="Shape 113"/>
          <p:cNvPicPr preferRelativeResize="0"/>
          <p:nvPr/>
        </p:nvPicPr>
        <p:blipFill rotWithShape="1">
          <a:blip r:embed="rId14">
            <a:alphaModFix/>
          </a:blip>
          <a:srcRect b="0" l="0" r="0" t="0"/>
          <a:stretch/>
        </p:blipFill>
        <p:spPr>
          <a:xfrm>
            <a:off x="34388631" y="21210732"/>
            <a:ext cx="8004414" cy="4637937"/>
          </a:xfrm>
          <a:prstGeom prst="rect">
            <a:avLst/>
          </a:prstGeom>
          <a:noFill/>
          <a:ln>
            <a:noFill/>
          </a:ln>
        </p:spPr>
      </p:pic>
      <p:pic>
        <p:nvPicPr>
          <p:cNvPr id="114" name="Shape 114"/>
          <p:cNvPicPr preferRelativeResize="0"/>
          <p:nvPr/>
        </p:nvPicPr>
        <p:blipFill rotWithShape="1">
          <a:blip r:embed="rId15">
            <a:alphaModFix/>
          </a:blip>
          <a:srcRect b="0" l="0" r="0" t="0"/>
          <a:stretch/>
        </p:blipFill>
        <p:spPr>
          <a:xfrm>
            <a:off x="24381809" y="21354615"/>
            <a:ext cx="7948800" cy="5114400"/>
          </a:xfrm>
          <a:prstGeom prst="rect">
            <a:avLst/>
          </a:prstGeom>
          <a:noFill/>
          <a:ln>
            <a:noFill/>
          </a:ln>
        </p:spPr>
      </p:pic>
      <p:sp>
        <p:nvSpPr>
          <p:cNvPr id="115" name="Shape 115"/>
          <p:cNvSpPr txBox="1"/>
          <p:nvPr/>
        </p:nvSpPr>
        <p:spPr>
          <a:xfrm>
            <a:off x="14630995" y="27311046"/>
            <a:ext cx="7130699" cy="15695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Running k-means on the first 10 Principle Components shows that there are six outlier accounts who mostly spam their audiences while the other accounts seem to have similar promotion styles</a:t>
            </a:r>
          </a:p>
        </p:txBody>
      </p:sp>
      <p:sp>
        <p:nvSpPr>
          <p:cNvPr id="116" name="Shape 116"/>
          <p:cNvSpPr txBox="1"/>
          <p:nvPr/>
        </p:nvSpPr>
        <p:spPr>
          <a:xfrm>
            <a:off x="24599826" y="26749028"/>
            <a:ext cx="8343845"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Calibri"/>
                <a:ea typeface="Calibri"/>
                <a:cs typeface="Calibri"/>
                <a:sym typeface="Calibri"/>
              </a:rPr>
              <a:t>Figure: Most positive and negative words (measured by their correlations with positive and negative tweets)</a:t>
            </a:r>
          </a:p>
        </p:txBody>
      </p:sp>
      <p:sp>
        <p:nvSpPr>
          <p:cNvPr id="117" name="Shape 117"/>
          <p:cNvSpPr txBox="1"/>
          <p:nvPr/>
        </p:nvSpPr>
        <p:spPr>
          <a:xfrm>
            <a:off x="24599826" y="27664809"/>
            <a:ext cx="8343845" cy="415498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We obtained a labeled dataset from Sentiment140.com, which contains 1.5 million tweets with labels of 0 for negative, and 1 for positive. Then, we constructed the bag of words matrix, with a vocabulary of 5000 words and ranked the words by their correlation with the sentiment labels to find the most negative and most positive words. Note one interesting fact that beside obviously positive words such as “happy“, “haha”, “lol”, words referring to other people or showing appreciation like “your”, “you’re”, and “thank” are also associated with positive tweets. On the other hand, words addressing oneself such as “I”, “me”, “my” are mostly linked to negative tweets.</a:t>
            </a:r>
          </a:p>
        </p:txBody>
      </p:sp>
      <p:sp>
        <p:nvSpPr>
          <p:cNvPr id="118" name="Shape 118"/>
          <p:cNvSpPr txBox="1"/>
          <p:nvPr/>
        </p:nvSpPr>
        <p:spPr>
          <a:xfrm>
            <a:off x="34950640" y="26392028"/>
            <a:ext cx="6880398" cy="489364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We conducted the sentiment analysis of different Twitter keywords using text-processing.com API. Since running our own Random Forest algorithm on the labeled dataset only achieved a 75% accuracy on classifying positive and negative tweets, we decided to use a trained model from text-propressing.com instead. This model can classify a tweet along two dimensions—whether it is negative or positive, and whether the sentiment is neutral or intense. Specifically, if the intensity score is less than 0.5, the tweet is classified as neutral; otherwise, it is classified as either positive or negative depending on the positivity score.</a:t>
            </a:r>
          </a:p>
        </p:txBody>
      </p:sp>
      <p:sp>
        <p:nvSpPr>
          <p:cNvPr id="119" name="Shape 119"/>
          <p:cNvSpPr/>
          <p:nvPr/>
        </p:nvSpPr>
        <p:spPr>
          <a:xfrm>
            <a:off x="470954" y="22045665"/>
            <a:ext cx="11107423" cy="731519"/>
          </a:xfrm>
          <a:prstGeom prst="rect">
            <a:avLst/>
          </a:prstGeom>
          <a:solidFill>
            <a:srgbClr val="2F549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7258">
                <a:solidFill>
                  <a:schemeClr val="lt1"/>
                </a:solidFill>
                <a:latin typeface="Calibri"/>
                <a:ea typeface="Calibri"/>
                <a:cs typeface="Calibri"/>
                <a:sym typeface="Calibri"/>
              </a:rPr>
              <a:t>Data Source</a:t>
            </a:r>
          </a:p>
        </p:txBody>
      </p:sp>
      <p:sp>
        <p:nvSpPr>
          <p:cNvPr id="120" name="Shape 120"/>
          <p:cNvSpPr txBox="1"/>
          <p:nvPr/>
        </p:nvSpPr>
        <p:spPr>
          <a:xfrm>
            <a:off x="650239" y="23355551"/>
            <a:ext cx="10719042"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Twitter REST API: </a:t>
            </a:r>
            <a:r>
              <a:rPr lang="en-US" sz="2400">
                <a:solidFill>
                  <a:schemeClr val="dk1"/>
                </a:solidFill>
                <a:latin typeface="Calibri"/>
                <a:ea typeface="Calibri"/>
                <a:cs typeface="Calibri"/>
                <a:sym typeface="Calibri"/>
              </a:rPr>
              <a:t>timelines and user info of the 89 official movie accounts</a:t>
            </a:r>
          </a:p>
          <a:p>
            <a:pPr indent="0" lvl="0" marL="0" marR="0" rtl="0" algn="l">
              <a:spcBef>
                <a:spcPts val="0"/>
              </a:spcBef>
              <a:buSzPct val="25000"/>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Twitter Archiver Search API: </a:t>
            </a:r>
            <a:r>
              <a:rPr lang="en-US" sz="2400">
                <a:solidFill>
                  <a:schemeClr val="dk1"/>
                </a:solidFill>
                <a:latin typeface="Calibri"/>
                <a:ea typeface="Calibri"/>
                <a:cs typeface="Calibri"/>
                <a:sym typeface="Calibri"/>
              </a:rPr>
              <a:t>public opinions on the 89 movies</a:t>
            </a:r>
          </a:p>
          <a:p>
            <a:pPr indent="0" lvl="0" marL="0" marR="0" rtl="0" algn="l">
              <a:spcBef>
                <a:spcPts val="0"/>
              </a:spcBef>
              <a:buSzPct val="25000"/>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The-numbers.com: </a:t>
            </a:r>
            <a:r>
              <a:rPr lang="en-US" sz="2400">
                <a:solidFill>
                  <a:schemeClr val="dk1"/>
                </a:solidFill>
                <a:latin typeface="Calibri"/>
                <a:ea typeface="Calibri"/>
                <a:cs typeface="Calibri"/>
                <a:sym typeface="Calibri"/>
              </a:rPr>
              <a:t>top 100 grossing movies of 2015 and their sales performances</a:t>
            </a:r>
          </a:p>
          <a:p>
            <a:pPr indent="0" lvl="0" marL="0" marR="0" rtl="0" algn="l">
              <a:spcBef>
                <a:spcPts val="0"/>
              </a:spcBef>
              <a:buSzPct val="25000"/>
              <a:buNone/>
            </a:pP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IMDB: </a:t>
            </a:r>
            <a:r>
              <a:rPr lang="en-US" sz="2400">
                <a:solidFill>
                  <a:schemeClr val="dk1"/>
                </a:solidFill>
                <a:latin typeface="Calibri"/>
                <a:ea typeface="Calibri"/>
                <a:cs typeface="Calibri"/>
                <a:sym typeface="Calibri"/>
              </a:rPr>
              <a:t>ratings and reviews of the 89 movies</a:t>
            </a:r>
          </a:p>
        </p:txBody>
      </p:sp>
      <p:sp>
        <p:nvSpPr>
          <p:cNvPr id="121" name="Shape 121"/>
          <p:cNvSpPr txBox="1"/>
          <p:nvPr/>
        </p:nvSpPr>
        <p:spPr>
          <a:xfrm>
            <a:off x="650239" y="5109596"/>
            <a:ext cx="10719042" cy="156966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Twitter is a continuously growing free online platform that enables users to reach out to over 300 million people around the world at anytime. With broadcasting to the proper audience base as one of their main concerns, filmmakers might ask: is Twitter an effective platform to promote movies? </a:t>
            </a:r>
          </a:p>
        </p:txBody>
      </p:sp>
      <p:pic>
        <p:nvPicPr>
          <p:cNvPr id="122" name="Shape 122"/>
          <p:cNvPicPr preferRelativeResize="0"/>
          <p:nvPr/>
        </p:nvPicPr>
        <p:blipFill rotWithShape="1">
          <a:blip r:embed="rId16">
            <a:alphaModFix/>
          </a:blip>
          <a:srcRect b="0" l="0" r="0" t="0"/>
          <a:stretch/>
        </p:blipFill>
        <p:spPr>
          <a:xfrm>
            <a:off x="5373862" y="6638779"/>
            <a:ext cx="4226886" cy="3656511"/>
          </a:xfrm>
          <a:prstGeom prst="rect">
            <a:avLst/>
          </a:prstGeom>
          <a:noFill/>
          <a:ln>
            <a:noFill/>
          </a:ln>
        </p:spPr>
      </p:pic>
      <p:pic>
        <p:nvPicPr>
          <p:cNvPr id="123" name="Shape 123"/>
          <p:cNvPicPr preferRelativeResize="0"/>
          <p:nvPr/>
        </p:nvPicPr>
        <p:blipFill rotWithShape="1">
          <a:blip r:embed="rId17">
            <a:alphaModFix/>
          </a:blip>
          <a:srcRect b="0" l="-5149" r="5148" t="0"/>
          <a:stretch/>
        </p:blipFill>
        <p:spPr>
          <a:xfrm>
            <a:off x="1422529" y="7269299"/>
            <a:ext cx="4106022" cy="3172835"/>
          </a:xfrm>
          <a:prstGeom prst="rect">
            <a:avLst/>
          </a:prstGeom>
          <a:noFill/>
          <a:ln>
            <a:noFill/>
          </a:ln>
        </p:spPr>
      </p:pic>
      <p:sp>
        <p:nvSpPr>
          <p:cNvPr id="124" name="Shape 124"/>
          <p:cNvSpPr txBox="1"/>
          <p:nvPr/>
        </p:nvSpPr>
        <p:spPr>
          <a:xfrm>
            <a:off x="650239" y="10362175"/>
            <a:ext cx="10719042"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The figure above shows that the number of official Twitter accounts for the top-grossing movies is steadily rising. In year 2015, 89 out of 100 filmmakers used a twitter account to promote their movie, which generated a total of 0.3 M tweets, 6M favorites, 8M retweets, and 11M followers online. Therefore, an increasing number of movie distributors find tweeting to be a suitable way to market their films.</a:t>
            </a:r>
          </a:p>
        </p:txBody>
      </p:sp>
      <p:sp>
        <p:nvSpPr>
          <p:cNvPr id="125" name="Shape 125"/>
          <p:cNvSpPr/>
          <p:nvPr/>
        </p:nvSpPr>
        <p:spPr>
          <a:xfrm>
            <a:off x="470954" y="12897817"/>
            <a:ext cx="11107423" cy="728758"/>
          </a:xfrm>
          <a:prstGeom prst="rect">
            <a:avLst/>
          </a:prstGeom>
          <a:solidFill>
            <a:srgbClr val="2F5496"/>
          </a:solid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7258">
                <a:solidFill>
                  <a:schemeClr val="lt1"/>
                </a:solidFill>
                <a:latin typeface="Calibri"/>
                <a:ea typeface="Calibri"/>
                <a:cs typeface="Calibri"/>
                <a:sym typeface="Calibri"/>
              </a:rPr>
              <a:t>Objective</a:t>
            </a:r>
          </a:p>
        </p:txBody>
      </p:sp>
      <p:sp>
        <p:nvSpPr>
          <p:cNvPr id="126" name="Shape 126"/>
          <p:cNvSpPr txBox="1"/>
          <p:nvPr/>
        </p:nvSpPr>
        <p:spPr>
          <a:xfrm>
            <a:off x="650239" y="18042704"/>
            <a:ext cx="10719042" cy="415498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chemeClr val="dk1"/>
                </a:solidFill>
                <a:latin typeface="Calibri"/>
                <a:ea typeface="Calibri"/>
                <a:cs typeface="Calibri"/>
                <a:sym typeface="Calibri"/>
              </a:rPr>
              <a:t>Since Twitter has become an increasingly popular platform for film promotion, how do movie distributors use this resource effectively to help their movies succeed? Specifically, we want to analyze </a:t>
            </a:r>
            <a:r>
              <a:rPr b="1" lang="en-US" sz="2400">
                <a:solidFill>
                  <a:schemeClr val="dk1"/>
                </a:solidFill>
                <a:latin typeface="Calibri"/>
                <a:ea typeface="Calibri"/>
                <a:cs typeface="Calibri"/>
                <a:sym typeface="Calibri"/>
              </a:rPr>
              <a:t>how Twitter movie promotion affects the Box office performance</a:t>
            </a:r>
            <a:r>
              <a:rPr lang="en-US" sz="2400">
                <a:solidFill>
                  <a:schemeClr val="dk1"/>
                </a:solidFill>
                <a:latin typeface="Calibri"/>
                <a:ea typeface="Calibri"/>
                <a:cs typeface="Calibri"/>
                <a:sym typeface="Calibri"/>
              </a:rPr>
              <a:t>. To do so, we studied </a:t>
            </a:r>
            <a:r>
              <a:rPr b="1" lang="en-US" sz="2400">
                <a:solidFill>
                  <a:schemeClr val="dk1"/>
                </a:solidFill>
                <a:latin typeface="Calibri"/>
                <a:ea typeface="Calibri"/>
                <a:cs typeface="Calibri"/>
                <a:sym typeface="Calibri"/>
              </a:rPr>
              <a:t>89 of the top 100 grossing movies of 2015 that have official Twitter accounts </a:t>
            </a:r>
            <a:r>
              <a:rPr lang="en-US" sz="2400">
                <a:solidFill>
                  <a:schemeClr val="dk1"/>
                </a:solidFill>
                <a:latin typeface="Calibri"/>
                <a:ea typeface="Calibri"/>
                <a:cs typeface="Calibri"/>
                <a:sym typeface="Calibri"/>
              </a:rPr>
              <a:t>and raised several questions:</a:t>
            </a:r>
          </a:p>
          <a:p>
            <a:pPr indent="0" lvl="0" marL="0" marR="0" rtl="0" algn="l">
              <a:spcBef>
                <a:spcPts val="0"/>
              </a:spcBef>
              <a:buSzPct val="25000"/>
              <a:buNone/>
            </a:pPr>
            <a:r>
              <a:rPr lang="en-US" sz="2400">
                <a:solidFill>
                  <a:schemeClr val="dk1"/>
                </a:solidFill>
                <a:latin typeface="Calibri"/>
                <a:ea typeface="Calibri"/>
                <a:cs typeface="Calibri"/>
                <a:sym typeface="Calibri"/>
              </a:rPr>
              <a:t> </a:t>
            </a:r>
          </a:p>
          <a:p>
            <a:pPr indent="0" lvl="0" marL="0" marR="0" rtl="0" algn="l">
              <a:spcBef>
                <a:spcPts val="0"/>
              </a:spcBef>
              <a:buSzPct val="25000"/>
              <a:buNone/>
            </a:pPr>
            <a:r>
              <a:rPr lang="en-US" sz="2400">
                <a:solidFill>
                  <a:schemeClr val="dk1"/>
                </a:solidFill>
                <a:latin typeface="Calibri"/>
                <a:ea typeface="Calibri"/>
                <a:cs typeface="Calibri"/>
                <a:sym typeface="Calibri"/>
              </a:rPr>
              <a:t>● What are the most frequently used words by distributors? The top 10 hashtags? </a:t>
            </a:r>
          </a:p>
          <a:p>
            <a:pPr indent="0" lvl="0" marL="0" marR="0" rtl="0" algn="l">
              <a:spcBef>
                <a:spcPts val="0"/>
              </a:spcBef>
              <a:buSzPct val="25000"/>
              <a:buNone/>
            </a:pPr>
            <a:r>
              <a:rPr lang="en-US" sz="2400">
                <a:solidFill>
                  <a:schemeClr val="dk1"/>
                </a:solidFill>
                <a:latin typeface="Calibri"/>
                <a:ea typeface="Calibri"/>
                <a:cs typeface="Calibri"/>
                <a:sym typeface="Calibri"/>
              </a:rPr>
              <a:t>● What are the different promotion styles used? </a:t>
            </a:r>
          </a:p>
          <a:p>
            <a:pPr indent="0" lvl="0" marL="0" marR="0" rtl="0" algn="l">
              <a:spcBef>
                <a:spcPts val="0"/>
              </a:spcBef>
              <a:buSzPct val="25000"/>
              <a:buNone/>
            </a:pPr>
            <a:r>
              <a:rPr lang="en-US" sz="2400">
                <a:solidFill>
                  <a:schemeClr val="dk1"/>
                </a:solidFill>
                <a:latin typeface="Calibri"/>
                <a:ea typeface="Calibri"/>
                <a:cs typeface="Calibri"/>
                <a:sym typeface="Calibri"/>
              </a:rPr>
              <a:t>● How are the Twitter/IMDB account features related to Box office performance? </a:t>
            </a:r>
          </a:p>
          <a:p>
            <a:pPr indent="0" lvl="0" marL="0" marR="0" rtl="0" algn="l">
              <a:spcBef>
                <a:spcPts val="0"/>
              </a:spcBef>
              <a:buSzPct val="25000"/>
              <a:buNone/>
            </a:pPr>
            <a:r>
              <a:rPr lang="en-US" sz="2400">
                <a:solidFill>
                  <a:schemeClr val="dk1"/>
                </a:solidFill>
                <a:latin typeface="Calibri"/>
                <a:ea typeface="Calibri"/>
                <a:cs typeface="Calibri"/>
                <a:sym typeface="Calibri"/>
              </a:rPr>
              <a:t>● What are the public opinions on these movies? </a:t>
            </a:r>
          </a:p>
          <a:p>
            <a:pPr indent="0" lvl="0" marL="0" marR="0" rtl="0" algn="l">
              <a:spcBef>
                <a:spcPts val="0"/>
              </a:spcBef>
              <a:buNone/>
            </a:pPr>
            <a:r>
              <a:t/>
            </a:r>
            <a:endParaRPr sz="2400">
              <a:solidFill>
                <a:schemeClr val="dk1"/>
              </a:solidFill>
              <a:latin typeface="Calibri"/>
              <a:ea typeface="Calibri"/>
              <a:cs typeface="Calibri"/>
              <a:sym typeface="Calibri"/>
            </a:endParaRPr>
          </a:p>
        </p:txBody>
      </p:sp>
      <p:pic>
        <p:nvPicPr>
          <p:cNvPr id="127" name="Shape 127"/>
          <p:cNvPicPr preferRelativeResize="0"/>
          <p:nvPr/>
        </p:nvPicPr>
        <p:blipFill rotWithShape="1">
          <a:blip r:embed="rId18">
            <a:alphaModFix/>
          </a:blip>
          <a:srcRect b="16778" l="0" r="0" t="-16779"/>
          <a:stretch/>
        </p:blipFill>
        <p:spPr>
          <a:xfrm>
            <a:off x="1013716" y="13329429"/>
            <a:ext cx="10058399" cy="4525410"/>
          </a:xfrm>
          <a:prstGeom prst="rect">
            <a:avLst/>
          </a:prstGeom>
          <a:noFill/>
          <a:ln>
            <a:noFill/>
          </a:ln>
        </p:spPr>
      </p:pic>
      <p:pic>
        <p:nvPicPr>
          <p:cNvPr id="128" name="Shape 128"/>
          <p:cNvPicPr preferRelativeResize="0"/>
          <p:nvPr/>
        </p:nvPicPr>
        <p:blipFill rotWithShape="1">
          <a:blip r:embed="rId19">
            <a:alphaModFix/>
          </a:blip>
          <a:srcRect b="0" l="0" r="0" t="0"/>
          <a:stretch/>
        </p:blipFill>
        <p:spPr>
          <a:xfrm>
            <a:off x="1013716" y="25390982"/>
            <a:ext cx="3629911" cy="3367391"/>
          </a:xfrm>
          <a:prstGeom prst="rect">
            <a:avLst/>
          </a:prstGeom>
          <a:noFill/>
          <a:ln>
            <a:noFill/>
          </a:ln>
        </p:spPr>
      </p:pic>
      <p:pic>
        <p:nvPicPr>
          <p:cNvPr id="129" name="Shape 129"/>
          <p:cNvPicPr preferRelativeResize="0"/>
          <p:nvPr/>
        </p:nvPicPr>
        <p:blipFill rotWithShape="1">
          <a:blip r:embed="rId20">
            <a:alphaModFix/>
          </a:blip>
          <a:srcRect b="0" l="0" r="0" t="0"/>
          <a:stretch/>
        </p:blipFill>
        <p:spPr>
          <a:xfrm>
            <a:off x="5321987" y="25667140"/>
            <a:ext cx="2983798" cy="3293400"/>
          </a:xfrm>
          <a:prstGeom prst="rect">
            <a:avLst/>
          </a:prstGeom>
          <a:noFill/>
          <a:ln>
            <a:noFill/>
          </a:ln>
        </p:spPr>
      </p:pic>
      <p:pic>
        <p:nvPicPr>
          <p:cNvPr id="130" name="Shape 130"/>
          <p:cNvPicPr preferRelativeResize="0"/>
          <p:nvPr/>
        </p:nvPicPr>
        <p:blipFill rotWithShape="1">
          <a:blip r:embed="rId21">
            <a:alphaModFix/>
          </a:blip>
          <a:srcRect b="0" l="0" r="0" t="0"/>
          <a:stretch/>
        </p:blipFill>
        <p:spPr>
          <a:xfrm>
            <a:off x="2336916" y="28183459"/>
            <a:ext cx="3975124" cy="2081373"/>
          </a:xfrm>
          <a:prstGeom prst="rect">
            <a:avLst/>
          </a:prstGeom>
          <a:noFill/>
          <a:ln>
            <a:noFill/>
          </a:ln>
        </p:spPr>
      </p:pic>
      <p:pic>
        <p:nvPicPr>
          <p:cNvPr id="131" name="Shape 131"/>
          <p:cNvPicPr preferRelativeResize="0"/>
          <p:nvPr/>
        </p:nvPicPr>
        <p:blipFill rotWithShape="1">
          <a:blip r:embed="rId22">
            <a:alphaModFix/>
          </a:blip>
          <a:srcRect b="0" l="0" r="0" t="0"/>
          <a:stretch/>
        </p:blipFill>
        <p:spPr>
          <a:xfrm>
            <a:off x="7720903" y="27783787"/>
            <a:ext cx="2858404" cy="1918684"/>
          </a:xfrm>
          <a:prstGeom prst="rect">
            <a:avLst/>
          </a:prstGeom>
          <a:noFill/>
          <a:ln>
            <a:noFill/>
          </a:ln>
        </p:spPr>
      </p:pic>
      <p:sp>
        <p:nvSpPr>
          <p:cNvPr id="132" name="Shape 132"/>
          <p:cNvSpPr txBox="1"/>
          <p:nvPr/>
        </p:nvSpPr>
        <p:spPr>
          <a:xfrm>
            <a:off x="15476068" y="14661304"/>
            <a:ext cx="2536015"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Calibri"/>
                <a:ea typeface="Calibri"/>
                <a:cs typeface="Calibri"/>
                <a:sym typeface="Calibri"/>
              </a:rPr>
              <a:t>Figure 1: top 10 hashtags</a:t>
            </a:r>
          </a:p>
        </p:txBody>
      </p:sp>
      <p:sp>
        <p:nvSpPr>
          <p:cNvPr id="133" name="Shape 133"/>
          <p:cNvSpPr txBox="1"/>
          <p:nvPr/>
        </p:nvSpPr>
        <p:spPr>
          <a:xfrm>
            <a:off x="14928751" y="19386154"/>
            <a:ext cx="3581750" cy="64633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Calibri"/>
                <a:ea typeface="Calibri"/>
                <a:cs typeface="Calibri"/>
                <a:sym typeface="Calibri"/>
              </a:rPr>
              <a:t>Figure 2: top 10 hashtags (adjusted)</a:t>
            </a:r>
          </a:p>
          <a:p>
            <a:pPr indent="0" lvl="0" marL="0" marR="0" rtl="0" algn="l">
              <a:spcBef>
                <a:spcPts val="0"/>
              </a:spcBef>
              <a:buNone/>
            </a:pPr>
            <a:r>
              <a:t/>
            </a:r>
            <a:endParaRPr sz="1800">
              <a:solidFill>
                <a:schemeClr val="dk1"/>
              </a:solidFill>
              <a:latin typeface="Calibri"/>
              <a:ea typeface="Calibri"/>
              <a:cs typeface="Calibri"/>
              <a:sym typeface="Calibri"/>
            </a:endParaRPr>
          </a:p>
        </p:txBody>
      </p:sp>
      <p:pic>
        <p:nvPicPr>
          <p:cNvPr id="134" name="Shape 134"/>
          <p:cNvPicPr preferRelativeResize="0"/>
          <p:nvPr/>
        </p:nvPicPr>
        <p:blipFill>
          <a:blip r:embed="rId23">
            <a:alphaModFix/>
          </a:blip>
          <a:stretch>
            <a:fillRect/>
          </a:stretch>
        </p:blipFill>
        <p:spPr>
          <a:xfrm>
            <a:off x="13270875" y="29416134"/>
            <a:ext cx="1884014" cy="499925"/>
          </a:xfrm>
          <a:prstGeom prst="rect">
            <a:avLst/>
          </a:prstGeom>
          <a:noFill/>
          <a:ln>
            <a:noFill/>
          </a:ln>
        </p:spPr>
      </p:pic>
      <p:sp>
        <p:nvSpPr>
          <p:cNvPr id="135" name="Shape 135"/>
          <p:cNvSpPr txBox="1"/>
          <p:nvPr/>
        </p:nvSpPr>
        <p:spPr>
          <a:xfrm>
            <a:off x="15739250" y="29063650"/>
            <a:ext cx="8343900" cy="1569599"/>
          </a:xfrm>
          <a:prstGeom prst="rect">
            <a:avLst/>
          </a:prstGeom>
          <a:noFill/>
          <a:ln>
            <a:noFill/>
          </a:ln>
        </p:spPr>
        <p:txBody>
          <a:bodyPr anchorCtr="0" anchor="t" bIns="45700" lIns="91425" rIns="91425" tIns="45700">
            <a:noAutofit/>
          </a:bodyPr>
          <a:lstStyle/>
          <a:p>
            <a:pPr lvl="0" rtl="0">
              <a:lnSpc>
                <a:spcPct val="115000"/>
              </a:lnSpc>
              <a:spcBef>
                <a:spcPts val="0"/>
              </a:spcBef>
              <a:buSzPct val="91666"/>
              <a:buNone/>
            </a:pPr>
            <a:r>
              <a:rPr lang="en-US" sz="1200">
                <a:solidFill>
                  <a:schemeClr val="dk1"/>
                </a:solidFill>
              </a:rPr>
              <a:t>@TashaPuffs              Now you can get #PitchPerfect2! RT if you’re ready for more music 🎶 &amp; extended scenes. </a:t>
            </a:r>
          </a:p>
          <a:p>
            <a:pPr lvl="0" rtl="0">
              <a:lnSpc>
                <a:spcPct val="115000"/>
              </a:lnSpc>
              <a:spcBef>
                <a:spcPts val="0"/>
              </a:spcBef>
              <a:buSzPct val="91666"/>
              <a:buNone/>
            </a:pPr>
            <a:r>
              <a:rPr lang="en-US" sz="1200">
                <a:solidFill>
                  <a:schemeClr val="dk1"/>
                </a:solidFill>
              </a:rPr>
              <a:t>@_littlelena                Now you can get #PitchPerfect2! Retweet if you’re ready for more music 🎶&amp; extended scenes.</a:t>
            </a:r>
          </a:p>
          <a:p>
            <a:pPr lvl="0" rtl="0">
              <a:lnSpc>
                <a:spcPct val="115000"/>
              </a:lnSpc>
              <a:spcBef>
                <a:spcPts val="0"/>
              </a:spcBef>
              <a:buSzPct val="91666"/>
              <a:buNone/>
            </a:pPr>
            <a:r>
              <a:rPr lang="en-US" sz="1200">
                <a:solidFill>
                  <a:schemeClr val="dk1"/>
                </a:solidFill>
              </a:rPr>
              <a:t>@DanyelleWadswo1  Now you can get #PitchPerfect2! Retweet if you’re ready for more music 🎶&amp; extended scenes.</a:t>
            </a:r>
          </a:p>
          <a:p>
            <a:pPr lvl="0" rtl="0">
              <a:lnSpc>
                <a:spcPct val="115000"/>
              </a:lnSpc>
              <a:spcBef>
                <a:spcPts val="0"/>
              </a:spcBef>
              <a:buSzPct val="91666"/>
              <a:buNone/>
            </a:pPr>
            <a:r>
              <a:rPr lang="en-US" sz="1200">
                <a:solidFill>
                  <a:schemeClr val="dk1"/>
                </a:solidFill>
              </a:rPr>
              <a:t>@sofiesdad08            Now you can get #PitchPerfect2! RT if you’re ready for more music 🎶 &amp; extended scenes.</a:t>
            </a:r>
          </a:p>
          <a:p>
            <a:pPr lvl="0" rtl="0">
              <a:lnSpc>
                <a:spcPct val="115000"/>
              </a:lnSpc>
              <a:spcBef>
                <a:spcPts val="0"/>
              </a:spcBef>
              <a:buSzPct val="91666"/>
              <a:buNone/>
            </a:pPr>
            <a:r>
              <a:rPr lang="en-US" sz="1200">
                <a:solidFill>
                  <a:schemeClr val="dk1"/>
                </a:solidFill>
              </a:rPr>
              <a:t>@OfficiallyMoye         Now you can get #PitchPerfect2! RT if you’re ready for more music 🎶 &amp; extended scenes.</a:t>
            </a:r>
          </a:p>
        </p:txBody>
      </p:sp>
      <p:pic>
        <p:nvPicPr>
          <p:cNvPr id="136" name="Shape 136"/>
          <p:cNvPicPr preferRelativeResize="0"/>
          <p:nvPr/>
        </p:nvPicPr>
        <p:blipFill>
          <a:blip r:embed="rId24">
            <a:alphaModFix/>
          </a:blip>
          <a:stretch>
            <a:fillRect/>
          </a:stretch>
        </p:blipFill>
        <p:spPr>
          <a:xfrm>
            <a:off x="13233400" y="30451512"/>
            <a:ext cx="1958950" cy="979475"/>
          </a:xfrm>
          <a:prstGeom prst="rect">
            <a:avLst/>
          </a:prstGeom>
          <a:noFill/>
          <a:ln>
            <a:noFill/>
          </a:ln>
        </p:spPr>
      </p:pic>
      <p:sp>
        <p:nvSpPr>
          <p:cNvPr id="137" name="Shape 137"/>
          <p:cNvSpPr txBox="1"/>
          <p:nvPr/>
        </p:nvSpPr>
        <p:spPr>
          <a:xfrm>
            <a:off x="15663050" y="30511450"/>
            <a:ext cx="8343900" cy="1569599"/>
          </a:xfrm>
          <a:prstGeom prst="rect">
            <a:avLst/>
          </a:prstGeom>
          <a:noFill/>
          <a:ln>
            <a:noFill/>
          </a:ln>
        </p:spPr>
        <p:txBody>
          <a:bodyPr anchorCtr="0" anchor="t" bIns="45700" lIns="91425" rIns="91425" tIns="45700">
            <a:noAutofit/>
          </a:bodyPr>
          <a:lstStyle/>
          <a:p>
            <a:pPr lvl="0" rtl="0">
              <a:lnSpc>
                <a:spcPct val="115000"/>
              </a:lnSpc>
              <a:spcBef>
                <a:spcPts val="0"/>
              </a:spcBef>
              <a:buSzPct val="91666"/>
              <a:buNone/>
            </a:pPr>
            <a:r>
              <a:rPr lang="en-US" sz="1200">
                <a:solidFill>
                  <a:schemeClr val="dk1"/>
                </a:solidFill>
              </a:rPr>
              <a:t>@SapphireZebra       It’s unlocked! Watch the new @Avengers trailer &amp; get tix now.</a:t>
            </a:r>
          </a:p>
          <a:p>
            <a:pPr lvl="0" rtl="0">
              <a:lnSpc>
                <a:spcPct val="115000"/>
              </a:lnSpc>
              <a:spcBef>
                <a:spcPts val="0"/>
              </a:spcBef>
              <a:buSzPct val="91666"/>
              <a:buNone/>
            </a:pPr>
            <a:r>
              <a:rPr lang="en-US" sz="1200">
                <a:solidFill>
                  <a:schemeClr val="dk1"/>
                </a:solidFill>
              </a:rPr>
              <a:t>@allanc234                It’s unlocked! Watch the new @Avengers trailer &amp; get tix now.</a:t>
            </a:r>
          </a:p>
          <a:p>
            <a:pPr lvl="0" rtl="0">
              <a:lnSpc>
                <a:spcPct val="115000"/>
              </a:lnSpc>
              <a:spcBef>
                <a:spcPts val="0"/>
              </a:spcBef>
              <a:buSzPct val="91666"/>
              <a:buNone/>
            </a:pPr>
            <a:r>
              <a:rPr lang="en-US" sz="1200">
                <a:solidFill>
                  <a:schemeClr val="dk1"/>
                </a:solidFill>
              </a:rPr>
              <a:t>@RhysMillham          It’s unlocked! Watch the new @Avengers trailer &amp; get tix now.</a:t>
            </a:r>
          </a:p>
          <a:p>
            <a:pPr lvl="0" rtl="0">
              <a:lnSpc>
                <a:spcPct val="115000"/>
              </a:lnSpc>
              <a:spcBef>
                <a:spcPts val="0"/>
              </a:spcBef>
              <a:buSzPct val="91666"/>
              <a:buNone/>
            </a:pPr>
            <a:r>
              <a:rPr lang="en-US" sz="1200">
                <a:solidFill>
                  <a:schemeClr val="dk1"/>
                </a:solidFill>
              </a:rPr>
              <a:t>@Kebabycakes         It’s unlocked! Watch the new @Avengers trailer &amp; get tix now.</a:t>
            </a:r>
          </a:p>
          <a:p>
            <a:pPr lvl="0" rtl="0">
              <a:lnSpc>
                <a:spcPct val="115000"/>
              </a:lnSpc>
              <a:spcBef>
                <a:spcPts val="0"/>
              </a:spcBef>
              <a:buSzPct val="91666"/>
              <a:buNone/>
            </a:pPr>
            <a:r>
              <a:rPr lang="en-US" sz="1200">
                <a:solidFill>
                  <a:schemeClr val="dk1"/>
                </a:solidFill>
              </a:rPr>
              <a:t>@loolz_7                    It’s unlocked! Watch the new @Avengers trailer &amp; get tix now.</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